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E338F-96F5-4856-89F0-D5E18D8506C9}" v="84" dt="2024-08-09T12:10:32.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N K.BIJU" userId="4abdce8d56b7c3c7" providerId="LiveId" clId="{979E338F-96F5-4856-89F0-D5E18D8506C9}"/>
    <pc:docChg chg="undo custSel addSld modSld sldOrd addSection delSection">
      <pc:chgData name="AJIN K.BIJU" userId="4abdce8d56b7c3c7" providerId="LiveId" clId="{979E338F-96F5-4856-89F0-D5E18D8506C9}" dt="2024-08-09T12:10:32.922" v="287" actId="255"/>
      <pc:docMkLst>
        <pc:docMk/>
      </pc:docMkLst>
      <pc:sldChg chg="modSp mod">
        <pc:chgData name="AJIN K.BIJU" userId="4abdce8d56b7c3c7" providerId="LiveId" clId="{979E338F-96F5-4856-89F0-D5E18D8506C9}" dt="2024-08-09T12:10:32.922" v="287" actId="255"/>
        <pc:sldMkLst>
          <pc:docMk/>
          <pc:sldMk cId="471252042" sldId="256"/>
        </pc:sldMkLst>
        <pc:spChg chg="mod">
          <ac:chgData name="AJIN K.BIJU" userId="4abdce8d56b7c3c7" providerId="LiveId" clId="{979E338F-96F5-4856-89F0-D5E18D8506C9}" dt="2024-08-09T12:10:32.922" v="287" actId="255"/>
          <ac:spMkLst>
            <pc:docMk/>
            <pc:sldMk cId="471252042" sldId="256"/>
            <ac:spMk id="2" creationId="{ABA0AF7D-3118-BA49-8593-9F7D20A20366}"/>
          </ac:spMkLst>
        </pc:spChg>
        <pc:picChg chg="mod ord">
          <ac:chgData name="AJIN K.BIJU" userId="4abdce8d56b7c3c7" providerId="LiveId" clId="{979E338F-96F5-4856-89F0-D5E18D8506C9}" dt="2024-08-09T12:10:16.467" v="286" actId="26606"/>
          <ac:picMkLst>
            <pc:docMk/>
            <pc:sldMk cId="471252042" sldId="256"/>
            <ac:picMk id="4" creationId="{F6F0CF0C-5E45-D6EA-CD78-D24019D14635}"/>
          </ac:picMkLst>
        </pc:picChg>
        <pc:picChg chg="mod">
          <ac:chgData name="AJIN K.BIJU" userId="4abdce8d56b7c3c7" providerId="LiveId" clId="{979E338F-96F5-4856-89F0-D5E18D8506C9}" dt="2024-08-09T12:10:16.467" v="286" actId="26606"/>
          <ac:picMkLst>
            <pc:docMk/>
            <pc:sldMk cId="471252042" sldId="256"/>
            <ac:picMk id="6" creationId="{4E28869A-7CBD-9BAC-2851-F2EB63DAFF94}"/>
          </ac:picMkLst>
        </pc:picChg>
      </pc:sldChg>
      <pc:sldChg chg="addSp delSp modSp new mod setBg">
        <pc:chgData name="AJIN K.BIJU" userId="4abdce8d56b7c3c7" providerId="LiveId" clId="{979E338F-96F5-4856-89F0-D5E18D8506C9}" dt="2024-08-09T11:44:35.955" v="99" actId="14100"/>
        <pc:sldMkLst>
          <pc:docMk/>
          <pc:sldMk cId="66854644" sldId="261"/>
        </pc:sldMkLst>
        <pc:spChg chg="del mod ord">
          <ac:chgData name="AJIN K.BIJU" userId="4abdce8d56b7c3c7" providerId="LiveId" clId="{979E338F-96F5-4856-89F0-D5E18D8506C9}" dt="2024-08-09T11:35:33.337" v="11" actId="26606"/>
          <ac:spMkLst>
            <pc:docMk/>
            <pc:sldMk cId="66854644" sldId="261"/>
            <ac:spMk id="2" creationId="{570379A7-4FEC-6493-0171-F3BE48EB176A}"/>
          </ac:spMkLst>
        </pc:spChg>
        <pc:spChg chg="del">
          <ac:chgData name="AJIN K.BIJU" userId="4abdce8d56b7c3c7" providerId="LiveId" clId="{979E338F-96F5-4856-89F0-D5E18D8506C9}" dt="2024-08-09T11:35:00.438" v="1" actId="931"/>
          <ac:spMkLst>
            <pc:docMk/>
            <pc:sldMk cId="66854644" sldId="261"/>
            <ac:spMk id="3" creationId="{2D848F8A-244C-FA5A-CE18-870D0F784C71}"/>
          </ac:spMkLst>
        </pc:spChg>
        <pc:spChg chg="add del mod">
          <ac:chgData name="AJIN K.BIJU" userId="4abdce8d56b7c3c7" providerId="LiveId" clId="{979E338F-96F5-4856-89F0-D5E18D8506C9}" dt="2024-08-09T11:36:20.681" v="14" actId="931"/>
          <ac:spMkLst>
            <pc:docMk/>
            <pc:sldMk cId="66854644" sldId="261"/>
            <ac:spMk id="7" creationId="{3152283D-B118-A623-037A-245A7DC76AFF}"/>
          </ac:spMkLst>
        </pc:spChg>
        <pc:spChg chg="add del mod">
          <ac:chgData name="AJIN K.BIJU" userId="4abdce8d56b7c3c7" providerId="LiveId" clId="{979E338F-96F5-4856-89F0-D5E18D8506C9}" dt="2024-08-09T11:35:33.337" v="11" actId="26606"/>
          <ac:spMkLst>
            <pc:docMk/>
            <pc:sldMk cId="66854644" sldId="261"/>
            <ac:spMk id="9" creationId="{C2DC19E8-A77C-6933-7EC1-7EC00E82CF52}"/>
          </ac:spMkLst>
        </pc:spChg>
        <pc:spChg chg="add del">
          <ac:chgData name="AJIN K.BIJU" userId="4abdce8d56b7c3c7" providerId="LiveId" clId="{979E338F-96F5-4856-89F0-D5E18D8506C9}" dt="2024-08-09T11:35:16.386" v="7" actId="26606"/>
          <ac:spMkLst>
            <pc:docMk/>
            <pc:sldMk cId="66854644" sldId="261"/>
            <ac:spMk id="16" creationId="{3F088236-D655-4F88-B238-E16762358025}"/>
          </ac:spMkLst>
        </pc:spChg>
        <pc:spChg chg="add del">
          <ac:chgData name="AJIN K.BIJU" userId="4abdce8d56b7c3c7" providerId="LiveId" clId="{979E338F-96F5-4856-89F0-D5E18D8506C9}" dt="2024-08-09T11:35:16.386" v="7" actId="26606"/>
          <ac:spMkLst>
            <pc:docMk/>
            <pc:sldMk cId="66854644" sldId="261"/>
            <ac:spMk id="18" creationId="{3DAC0C92-199E-475C-9390-119A9B027276}"/>
          </ac:spMkLst>
        </pc:spChg>
        <pc:spChg chg="add del">
          <ac:chgData name="AJIN K.BIJU" userId="4abdce8d56b7c3c7" providerId="LiveId" clId="{979E338F-96F5-4856-89F0-D5E18D8506C9}" dt="2024-08-09T11:35:16.386" v="7" actId="26606"/>
          <ac:spMkLst>
            <pc:docMk/>
            <pc:sldMk cId="66854644" sldId="261"/>
            <ac:spMk id="20" creationId="{C4CFB339-0ED8-4FE2-9EF1-6D1375B8499B}"/>
          </ac:spMkLst>
        </pc:spChg>
        <pc:spChg chg="add del">
          <ac:chgData name="AJIN K.BIJU" userId="4abdce8d56b7c3c7" providerId="LiveId" clId="{979E338F-96F5-4856-89F0-D5E18D8506C9}" dt="2024-08-09T11:35:16.386" v="7" actId="26606"/>
          <ac:spMkLst>
            <pc:docMk/>
            <pc:sldMk cId="66854644" sldId="261"/>
            <ac:spMk id="22" creationId="{31896C80-2069-4431-9C19-83B913734490}"/>
          </ac:spMkLst>
        </pc:spChg>
        <pc:spChg chg="add del">
          <ac:chgData name="AJIN K.BIJU" userId="4abdce8d56b7c3c7" providerId="LiveId" clId="{979E338F-96F5-4856-89F0-D5E18D8506C9}" dt="2024-08-09T11:35:16.386" v="7" actId="26606"/>
          <ac:spMkLst>
            <pc:docMk/>
            <pc:sldMk cId="66854644" sldId="261"/>
            <ac:spMk id="24" creationId="{BF120A21-0841-4823-B0C4-28AEBCEF9B78}"/>
          </ac:spMkLst>
        </pc:spChg>
        <pc:spChg chg="add del">
          <ac:chgData name="AJIN K.BIJU" userId="4abdce8d56b7c3c7" providerId="LiveId" clId="{979E338F-96F5-4856-89F0-D5E18D8506C9}" dt="2024-08-09T11:35:16.386" v="7" actId="26606"/>
          <ac:spMkLst>
            <pc:docMk/>
            <pc:sldMk cId="66854644" sldId="261"/>
            <ac:spMk id="26" creationId="{DBB05BAE-BBD3-4289-899F-A6851503C6B0}"/>
          </ac:spMkLst>
        </pc:spChg>
        <pc:spChg chg="add del">
          <ac:chgData name="AJIN K.BIJU" userId="4abdce8d56b7c3c7" providerId="LiveId" clId="{979E338F-96F5-4856-89F0-D5E18D8506C9}" dt="2024-08-09T11:35:16.386" v="7" actId="26606"/>
          <ac:spMkLst>
            <pc:docMk/>
            <pc:sldMk cId="66854644" sldId="261"/>
            <ac:spMk id="28" creationId="{9874D11C-36F5-4BBE-A490-019A54E953B0}"/>
          </ac:spMkLst>
        </pc:spChg>
        <pc:spChg chg="add del">
          <ac:chgData name="AJIN K.BIJU" userId="4abdce8d56b7c3c7" providerId="LiveId" clId="{979E338F-96F5-4856-89F0-D5E18D8506C9}" dt="2024-08-09T11:36:24.618" v="17" actId="26606"/>
          <ac:spMkLst>
            <pc:docMk/>
            <pc:sldMk cId="66854644" sldId="261"/>
            <ac:spMk id="39" creationId="{7941F9B1-B01B-4A84-89D9-B169AEB4E456}"/>
          </ac:spMkLst>
        </pc:spChg>
        <pc:spChg chg="add del">
          <ac:chgData name="AJIN K.BIJU" userId="4abdce8d56b7c3c7" providerId="LiveId" clId="{979E338F-96F5-4856-89F0-D5E18D8506C9}" dt="2024-08-09T11:36:24.618" v="17" actId="26606"/>
          <ac:spMkLst>
            <pc:docMk/>
            <pc:sldMk cId="66854644" sldId="261"/>
            <ac:spMk id="41" creationId="{03E8462A-FEBA-4848-81CC-3F8DA3E477BE}"/>
          </ac:spMkLst>
        </pc:spChg>
        <pc:spChg chg="add del">
          <ac:chgData name="AJIN K.BIJU" userId="4abdce8d56b7c3c7" providerId="LiveId" clId="{979E338F-96F5-4856-89F0-D5E18D8506C9}" dt="2024-08-09T11:38:14.368" v="50" actId="26606"/>
          <ac:spMkLst>
            <pc:docMk/>
            <pc:sldMk cId="66854644" sldId="261"/>
            <ac:spMk id="59" creationId="{542A1125-BEEF-4B06-B7A6-5C89AFBF8026}"/>
          </ac:spMkLst>
        </pc:spChg>
        <pc:spChg chg="add del">
          <ac:chgData name="AJIN K.BIJU" userId="4abdce8d56b7c3c7" providerId="LiveId" clId="{979E338F-96F5-4856-89F0-D5E18D8506C9}" dt="2024-08-09T11:38:14.368" v="50" actId="26606"/>
          <ac:spMkLst>
            <pc:docMk/>
            <pc:sldMk cId="66854644" sldId="261"/>
            <ac:spMk id="61" creationId="{341AF29A-C02E-4F6E-AE31-4D61F939D5C3}"/>
          </ac:spMkLst>
        </pc:spChg>
        <pc:spChg chg="add del">
          <ac:chgData name="AJIN K.BIJU" userId="4abdce8d56b7c3c7" providerId="LiveId" clId="{979E338F-96F5-4856-89F0-D5E18D8506C9}" dt="2024-08-09T11:38:14.368" v="50" actId="26606"/>
          <ac:spMkLst>
            <pc:docMk/>
            <pc:sldMk cId="66854644" sldId="261"/>
            <ac:spMk id="63" creationId="{64803267-175B-4586-A120-09F386B975F2}"/>
          </ac:spMkLst>
        </pc:spChg>
        <pc:spChg chg="add del">
          <ac:chgData name="AJIN K.BIJU" userId="4abdce8d56b7c3c7" providerId="LiveId" clId="{979E338F-96F5-4856-89F0-D5E18D8506C9}" dt="2024-08-09T11:37:58.791" v="35" actId="26606"/>
          <ac:spMkLst>
            <pc:docMk/>
            <pc:sldMk cId="66854644" sldId="261"/>
            <ac:spMk id="67" creationId="{C61E5E31-FA27-8163-413C-38C073125C6F}"/>
          </ac:spMkLst>
        </pc:spChg>
        <pc:spChg chg="add del">
          <ac:chgData name="AJIN K.BIJU" userId="4abdce8d56b7c3c7" providerId="LiveId" clId="{979E338F-96F5-4856-89F0-D5E18D8506C9}" dt="2024-08-09T11:37:58.791" v="35" actId="26606"/>
          <ac:spMkLst>
            <pc:docMk/>
            <pc:sldMk cId="66854644" sldId="261"/>
            <ac:spMk id="74" creationId="{3F088236-D655-4F88-B238-E16762358025}"/>
          </ac:spMkLst>
        </pc:spChg>
        <pc:spChg chg="add del">
          <ac:chgData name="AJIN K.BIJU" userId="4abdce8d56b7c3c7" providerId="LiveId" clId="{979E338F-96F5-4856-89F0-D5E18D8506C9}" dt="2024-08-09T11:37:58.791" v="35" actId="26606"/>
          <ac:spMkLst>
            <pc:docMk/>
            <pc:sldMk cId="66854644" sldId="261"/>
            <ac:spMk id="76" creationId="{3DAC0C92-199E-475C-9390-119A9B027276}"/>
          </ac:spMkLst>
        </pc:spChg>
        <pc:spChg chg="add del">
          <ac:chgData name="AJIN K.BIJU" userId="4abdce8d56b7c3c7" providerId="LiveId" clId="{979E338F-96F5-4856-89F0-D5E18D8506C9}" dt="2024-08-09T11:37:58.791" v="35" actId="26606"/>
          <ac:spMkLst>
            <pc:docMk/>
            <pc:sldMk cId="66854644" sldId="261"/>
            <ac:spMk id="78" creationId="{C4CFB339-0ED8-4FE2-9EF1-6D1375B8499B}"/>
          </ac:spMkLst>
        </pc:spChg>
        <pc:spChg chg="add del">
          <ac:chgData name="AJIN K.BIJU" userId="4abdce8d56b7c3c7" providerId="LiveId" clId="{979E338F-96F5-4856-89F0-D5E18D8506C9}" dt="2024-08-09T11:37:54.056" v="31" actId="26606"/>
          <ac:spMkLst>
            <pc:docMk/>
            <pc:sldMk cId="66854644" sldId="261"/>
            <ac:spMk id="80" creationId="{03E8462A-FEBA-4848-81CC-3F8DA3E477BE}"/>
          </ac:spMkLst>
        </pc:spChg>
        <pc:spChg chg="add del">
          <ac:chgData name="AJIN K.BIJU" userId="4abdce8d56b7c3c7" providerId="LiveId" clId="{979E338F-96F5-4856-89F0-D5E18D8506C9}" dt="2024-08-09T11:37:58.791" v="35" actId="26606"/>
          <ac:spMkLst>
            <pc:docMk/>
            <pc:sldMk cId="66854644" sldId="261"/>
            <ac:spMk id="84" creationId="{DBB05BAE-BBD3-4289-899F-A6851503C6B0}"/>
          </ac:spMkLst>
        </pc:spChg>
        <pc:spChg chg="add del">
          <ac:chgData name="AJIN K.BIJU" userId="4abdce8d56b7c3c7" providerId="LiveId" clId="{979E338F-96F5-4856-89F0-D5E18D8506C9}" dt="2024-08-09T11:37:58.791" v="35" actId="26606"/>
          <ac:spMkLst>
            <pc:docMk/>
            <pc:sldMk cId="66854644" sldId="261"/>
            <ac:spMk id="86" creationId="{9874D11C-36F5-4BBE-A490-019A54E953B0}"/>
          </ac:spMkLst>
        </pc:spChg>
        <pc:spChg chg="add del">
          <ac:chgData name="AJIN K.BIJU" userId="4abdce8d56b7c3c7" providerId="LiveId" clId="{979E338F-96F5-4856-89F0-D5E18D8506C9}" dt="2024-08-09T11:38:03.936" v="39" actId="26606"/>
          <ac:spMkLst>
            <pc:docMk/>
            <pc:sldMk cId="66854644" sldId="261"/>
            <ac:spMk id="88" creationId="{A5EC319D-0FEA-4B95-A3EA-01E35672C95B}"/>
          </ac:spMkLst>
        </pc:spChg>
        <pc:spChg chg="add del">
          <ac:chgData name="AJIN K.BIJU" userId="4abdce8d56b7c3c7" providerId="LiveId" clId="{979E338F-96F5-4856-89F0-D5E18D8506C9}" dt="2024-08-09T11:37:54.056" v="31" actId="26606"/>
          <ac:spMkLst>
            <pc:docMk/>
            <pc:sldMk cId="66854644" sldId="261"/>
            <ac:spMk id="93" creationId="{7941F9B1-B01B-4A84-89D9-B169AEB4E456}"/>
          </ac:spMkLst>
        </pc:spChg>
        <pc:spChg chg="add del">
          <ac:chgData name="AJIN K.BIJU" userId="4abdce8d56b7c3c7" providerId="LiveId" clId="{979E338F-96F5-4856-89F0-D5E18D8506C9}" dt="2024-08-09T11:37:56.979" v="33" actId="26606"/>
          <ac:spMkLst>
            <pc:docMk/>
            <pc:sldMk cId="66854644" sldId="261"/>
            <ac:spMk id="104" creationId="{542A1125-BEEF-4B06-B7A6-5C89AFBF8026}"/>
          </ac:spMkLst>
        </pc:spChg>
        <pc:spChg chg="add del">
          <ac:chgData name="AJIN K.BIJU" userId="4abdce8d56b7c3c7" providerId="LiveId" clId="{979E338F-96F5-4856-89F0-D5E18D8506C9}" dt="2024-08-09T11:37:56.979" v="33" actId="26606"/>
          <ac:spMkLst>
            <pc:docMk/>
            <pc:sldMk cId="66854644" sldId="261"/>
            <ac:spMk id="105" creationId="{341AF29A-C02E-4F6E-AE31-4D61F939D5C3}"/>
          </ac:spMkLst>
        </pc:spChg>
        <pc:spChg chg="add del">
          <ac:chgData name="AJIN K.BIJU" userId="4abdce8d56b7c3c7" providerId="LiveId" clId="{979E338F-96F5-4856-89F0-D5E18D8506C9}" dt="2024-08-09T11:37:56.979" v="33" actId="26606"/>
          <ac:spMkLst>
            <pc:docMk/>
            <pc:sldMk cId="66854644" sldId="261"/>
            <ac:spMk id="106" creationId="{64803267-175B-4586-A120-09F386B975F2}"/>
          </ac:spMkLst>
        </pc:spChg>
        <pc:spChg chg="add del">
          <ac:chgData name="AJIN K.BIJU" userId="4abdce8d56b7c3c7" providerId="LiveId" clId="{979E338F-96F5-4856-89F0-D5E18D8506C9}" dt="2024-08-09T11:37:58.791" v="35" actId="26606"/>
          <ac:spMkLst>
            <pc:docMk/>
            <pc:sldMk cId="66854644" sldId="261"/>
            <ac:spMk id="108" creationId="{31896C80-2069-4431-9C19-83B913734490}"/>
          </ac:spMkLst>
        </pc:spChg>
        <pc:spChg chg="add del">
          <ac:chgData name="AJIN K.BIJU" userId="4abdce8d56b7c3c7" providerId="LiveId" clId="{979E338F-96F5-4856-89F0-D5E18D8506C9}" dt="2024-08-09T11:37:58.791" v="35" actId="26606"/>
          <ac:spMkLst>
            <pc:docMk/>
            <pc:sldMk cId="66854644" sldId="261"/>
            <ac:spMk id="109" creationId="{BF120A21-0841-4823-B0C4-28AEBCEF9B78}"/>
          </ac:spMkLst>
        </pc:spChg>
        <pc:spChg chg="add del">
          <ac:chgData name="AJIN K.BIJU" userId="4abdce8d56b7c3c7" providerId="LiveId" clId="{979E338F-96F5-4856-89F0-D5E18D8506C9}" dt="2024-08-09T11:38:01.390" v="37" actId="26606"/>
          <ac:spMkLst>
            <pc:docMk/>
            <pc:sldMk cId="66854644" sldId="261"/>
            <ac:spMk id="117" creationId="{542A1125-BEEF-4B06-B7A6-5C89AFBF8026}"/>
          </ac:spMkLst>
        </pc:spChg>
        <pc:spChg chg="add del">
          <ac:chgData name="AJIN K.BIJU" userId="4abdce8d56b7c3c7" providerId="LiveId" clId="{979E338F-96F5-4856-89F0-D5E18D8506C9}" dt="2024-08-09T11:38:01.390" v="37" actId="26606"/>
          <ac:spMkLst>
            <pc:docMk/>
            <pc:sldMk cId="66854644" sldId="261"/>
            <ac:spMk id="118" creationId="{341AF29A-C02E-4F6E-AE31-4D61F939D5C3}"/>
          </ac:spMkLst>
        </pc:spChg>
        <pc:spChg chg="add del">
          <ac:chgData name="AJIN K.BIJU" userId="4abdce8d56b7c3c7" providerId="LiveId" clId="{979E338F-96F5-4856-89F0-D5E18D8506C9}" dt="2024-08-09T11:38:01.390" v="37" actId="26606"/>
          <ac:spMkLst>
            <pc:docMk/>
            <pc:sldMk cId="66854644" sldId="261"/>
            <ac:spMk id="119" creationId="{64803267-175B-4586-A120-09F386B975F2}"/>
          </ac:spMkLst>
        </pc:spChg>
        <pc:spChg chg="add del">
          <ac:chgData name="AJIN K.BIJU" userId="4abdce8d56b7c3c7" providerId="LiveId" clId="{979E338F-96F5-4856-89F0-D5E18D8506C9}" dt="2024-08-09T11:38:03.936" v="39" actId="26606"/>
          <ac:spMkLst>
            <pc:docMk/>
            <pc:sldMk cId="66854644" sldId="261"/>
            <ac:spMk id="121" creationId="{A65AC7D1-EAA9-48F5-B509-60A7F50BF703}"/>
          </ac:spMkLst>
        </pc:spChg>
        <pc:spChg chg="add del">
          <ac:chgData name="AJIN K.BIJU" userId="4abdce8d56b7c3c7" providerId="LiveId" clId="{979E338F-96F5-4856-89F0-D5E18D8506C9}" dt="2024-08-09T11:38:03.936" v="39" actId="26606"/>
          <ac:spMkLst>
            <pc:docMk/>
            <pc:sldMk cId="66854644" sldId="261"/>
            <ac:spMk id="122" creationId="{D6320AF9-619A-4175-865B-5663E1AEF4C5}"/>
          </ac:spMkLst>
        </pc:spChg>
        <pc:spChg chg="add del">
          <ac:chgData name="AJIN K.BIJU" userId="4abdce8d56b7c3c7" providerId="LiveId" clId="{979E338F-96F5-4856-89F0-D5E18D8506C9}" dt="2024-08-09T11:38:03.936" v="39" actId="26606"/>
          <ac:spMkLst>
            <pc:docMk/>
            <pc:sldMk cId="66854644" sldId="261"/>
            <ac:spMk id="125" creationId="{7E018740-5C2B-4A41-AC1A-7E68D1EC1954}"/>
          </ac:spMkLst>
        </pc:spChg>
        <pc:spChg chg="add del">
          <ac:chgData name="AJIN K.BIJU" userId="4abdce8d56b7c3c7" providerId="LiveId" clId="{979E338F-96F5-4856-89F0-D5E18D8506C9}" dt="2024-08-09T11:38:03.936" v="39" actId="26606"/>
          <ac:spMkLst>
            <pc:docMk/>
            <pc:sldMk cId="66854644" sldId="261"/>
            <ac:spMk id="126" creationId="{166F75A4-C475-4941-8EE2-B80A06A2C1BB}"/>
          </ac:spMkLst>
        </pc:spChg>
        <pc:spChg chg="add del">
          <ac:chgData name="AJIN K.BIJU" userId="4abdce8d56b7c3c7" providerId="LiveId" clId="{979E338F-96F5-4856-89F0-D5E18D8506C9}" dt="2024-08-09T11:38:03.936" v="39" actId="26606"/>
          <ac:spMkLst>
            <pc:docMk/>
            <pc:sldMk cId="66854644" sldId="261"/>
            <ac:spMk id="127" creationId="{A032553A-72E8-4B0D-8405-FF9771C9AF05}"/>
          </ac:spMkLst>
        </pc:spChg>
        <pc:spChg chg="add del">
          <ac:chgData name="AJIN K.BIJU" userId="4abdce8d56b7c3c7" providerId="LiveId" clId="{979E338F-96F5-4856-89F0-D5E18D8506C9}" dt="2024-08-09T11:38:03.936" v="39" actId="26606"/>
          <ac:spMkLst>
            <pc:docMk/>
            <pc:sldMk cId="66854644" sldId="261"/>
            <ac:spMk id="128" creationId="{765800AC-C3B9-498E-87BC-29FAE4C76B21}"/>
          </ac:spMkLst>
        </pc:spChg>
        <pc:spChg chg="add del">
          <ac:chgData name="AJIN K.BIJU" userId="4abdce8d56b7c3c7" providerId="LiveId" clId="{979E338F-96F5-4856-89F0-D5E18D8506C9}" dt="2024-08-09T11:38:03.936" v="39" actId="26606"/>
          <ac:spMkLst>
            <pc:docMk/>
            <pc:sldMk cId="66854644" sldId="261"/>
            <ac:spMk id="129" creationId="{1F9D6ACB-2FF4-49F9-978A-E0D5327FC635}"/>
          </ac:spMkLst>
        </pc:spChg>
        <pc:spChg chg="add del">
          <ac:chgData name="AJIN K.BIJU" userId="4abdce8d56b7c3c7" providerId="LiveId" clId="{979E338F-96F5-4856-89F0-D5E18D8506C9}" dt="2024-08-09T11:38:03.936" v="39" actId="26606"/>
          <ac:spMkLst>
            <pc:docMk/>
            <pc:sldMk cId="66854644" sldId="261"/>
            <ac:spMk id="130" creationId="{323E5E0C-E7D9-DBDC-9F5C-541775393ACA}"/>
          </ac:spMkLst>
        </pc:spChg>
        <pc:spChg chg="add del">
          <ac:chgData name="AJIN K.BIJU" userId="4abdce8d56b7c3c7" providerId="LiveId" clId="{979E338F-96F5-4856-89F0-D5E18D8506C9}" dt="2024-08-09T11:38:06.180" v="41" actId="26606"/>
          <ac:spMkLst>
            <pc:docMk/>
            <pc:sldMk cId="66854644" sldId="261"/>
            <ac:spMk id="132" creationId="{D25568B3-3D69-0DB8-2D14-707F4ADF04ED}"/>
          </ac:spMkLst>
        </pc:spChg>
        <pc:spChg chg="add del">
          <ac:chgData name="AJIN K.BIJU" userId="4abdce8d56b7c3c7" providerId="LiveId" clId="{979E338F-96F5-4856-89F0-D5E18D8506C9}" dt="2024-08-09T11:38:07.758" v="43" actId="26606"/>
          <ac:spMkLst>
            <pc:docMk/>
            <pc:sldMk cId="66854644" sldId="261"/>
            <ac:spMk id="134" creationId="{A65AC7D1-EAA9-48F5-B509-60A7F50BF703}"/>
          </ac:spMkLst>
        </pc:spChg>
        <pc:spChg chg="add del">
          <ac:chgData name="AJIN K.BIJU" userId="4abdce8d56b7c3c7" providerId="LiveId" clId="{979E338F-96F5-4856-89F0-D5E18D8506C9}" dt="2024-08-09T11:38:07.758" v="43" actId="26606"/>
          <ac:spMkLst>
            <pc:docMk/>
            <pc:sldMk cId="66854644" sldId="261"/>
            <ac:spMk id="135" creationId="{D6320AF9-619A-4175-865B-5663E1AEF4C5}"/>
          </ac:spMkLst>
        </pc:spChg>
        <pc:spChg chg="add del">
          <ac:chgData name="AJIN K.BIJU" userId="4abdce8d56b7c3c7" providerId="LiveId" clId="{979E338F-96F5-4856-89F0-D5E18D8506C9}" dt="2024-08-09T11:38:07.758" v="43" actId="26606"/>
          <ac:spMkLst>
            <pc:docMk/>
            <pc:sldMk cId="66854644" sldId="261"/>
            <ac:spMk id="138" creationId="{7E018740-5C2B-4A41-AC1A-7E68D1EC1954}"/>
          </ac:spMkLst>
        </pc:spChg>
        <pc:spChg chg="add del">
          <ac:chgData name="AJIN K.BIJU" userId="4abdce8d56b7c3c7" providerId="LiveId" clId="{979E338F-96F5-4856-89F0-D5E18D8506C9}" dt="2024-08-09T11:38:07.758" v="43" actId="26606"/>
          <ac:spMkLst>
            <pc:docMk/>
            <pc:sldMk cId="66854644" sldId="261"/>
            <ac:spMk id="139" creationId="{166F75A4-C475-4941-8EE2-B80A06A2C1BB}"/>
          </ac:spMkLst>
        </pc:spChg>
        <pc:spChg chg="add del">
          <ac:chgData name="AJIN K.BIJU" userId="4abdce8d56b7c3c7" providerId="LiveId" clId="{979E338F-96F5-4856-89F0-D5E18D8506C9}" dt="2024-08-09T11:38:07.758" v="43" actId="26606"/>
          <ac:spMkLst>
            <pc:docMk/>
            <pc:sldMk cId="66854644" sldId="261"/>
            <ac:spMk id="140" creationId="{A032553A-72E8-4B0D-8405-FF9771C9AF05}"/>
          </ac:spMkLst>
        </pc:spChg>
        <pc:spChg chg="add del">
          <ac:chgData name="AJIN K.BIJU" userId="4abdce8d56b7c3c7" providerId="LiveId" clId="{979E338F-96F5-4856-89F0-D5E18D8506C9}" dt="2024-08-09T11:38:07.758" v="43" actId="26606"/>
          <ac:spMkLst>
            <pc:docMk/>
            <pc:sldMk cId="66854644" sldId="261"/>
            <ac:spMk id="141" creationId="{765800AC-C3B9-498E-87BC-29FAE4C76B21}"/>
          </ac:spMkLst>
        </pc:spChg>
        <pc:spChg chg="add del">
          <ac:chgData name="AJIN K.BIJU" userId="4abdce8d56b7c3c7" providerId="LiveId" clId="{979E338F-96F5-4856-89F0-D5E18D8506C9}" dt="2024-08-09T11:38:07.758" v="43" actId="26606"/>
          <ac:spMkLst>
            <pc:docMk/>
            <pc:sldMk cId="66854644" sldId="261"/>
            <ac:spMk id="142" creationId="{1F9D6ACB-2FF4-49F9-978A-E0D5327FC635}"/>
          </ac:spMkLst>
        </pc:spChg>
        <pc:spChg chg="add del">
          <ac:chgData name="AJIN K.BIJU" userId="4abdce8d56b7c3c7" providerId="LiveId" clId="{979E338F-96F5-4856-89F0-D5E18D8506C9}" dt="2024-08-09T11:38:07.758" v="43" actId="26606"/>
          <ac:spMkLst>
            <pc:docMk/>
            <pc:sldMk cId="66854644" sldId="261"/>
            <ac:spMk id="143" creationId="{A5EC319D-0FEA-4B95-A3EA-01E35672C95B}"/>
          </ac:spMkLst>
        </pc:spChg>
        <pc:spChg chg="add del">
          <ac:chgData name="AJIN K.BIJU" userId="4abdce8d56b7c3c7" providerId="LiveId" clId="{979E338F-96F5-4856-89F0-D5E18D8506C9}" dt="2024-08-09T11:38:07.758" v="43" actId="26606"/>
          <ac:spMkLst>
            <pc:docMk/>
            <pc:sldMk cId="66854644" sldId="261"/>
            <ac:spMk id="144" creationId="{323E5E0C-E7D9-DBDC-9F5C-541775393ACA}"/>
          </ac:spMkLst>
        </pc:spChg>
        <pc:spChg chg="add del">
          <ac:chgData name="AJIN K.BIJU" userId="4abdce8d56b7c3c7" providerId="LiveId" clId="{979E338F-96F5-4856-89F0-D5E18D8506C9}" dt="2024-08-09T11:38:09.940" v="45" actId="26606"/>
          <ac:spMkLst>
            <pc:docMk/>
            <pc:sldMk cId="66854644" sldId="261"/>
            <ac:spMk id="146" creationId="{30975C46-810A-5A74-0565-AFF1FF7A1204}"/>
          </ac:spMkLst>
        </pc:spChg>
        <pc:spChg chg="add del">
          <ac:chgData name="AJIN K.BIJU" userId="4abdce8d56b7c3c7" providerId="LiveId" clId="{979E338F-96F5-4856-89F0-D5E18D8506C9}" dt="2024-08-09T11:38:12.186" v="47" actId="26606"/>
          <ac:spMkLst>
            <pc:docMk/>
            <pc:sldMk cId="66854644" sldId="261"/>
            <ac:spMk id="148" creationId="{C61E5E31-FA27-8163-413C-38C073125C6F}"/>
          </ac:spMkLst>
        </pc:spChg>
        <pc:spChg chg="add del">
          <ac:chgData name="AJIN K.BIJU" userId="4abdce8d56b7c3c7" providerId="LiveId" clId="{979E338F-96F5-4856-89F0-D5E18D8506C9}" dt="2024-08-09T11:38:12.186" v="47" actId="26606"/>
          <ac:spMkLst>
            <pc:docMk/>
            <pc:sldMk cId="66854644" sldId="261"/>
            <ac:spMk id="151" creationId="{3F088236-D655-4F88-B238-E16762358025}"/>
          </ac:spMkLst>
        </pc:spChg>
        <pc:spChg chg="add del">
          <ac:chgData name="AJIN K.BIJU" userId="4abdce8d56b7c3c7" providerId="LiveId" clId="{979E338F-96F5-4856-89F0-D5E18D8506C9}" dt="2024-08-09T11:38:12.186" v="47" actId="26606"/>
          <ac:spMkLst>
            <pc:docMk/>
            <pc:sldMk cId="66854644" sldId="261"/>
            <ac:spMk id="152" creationId="{3DAC0C92-199E-475C-9390-119A9B027276}"/>
          </ac:spMkLst>
        </pc:spChg>
        <pc:spChg chg="add del">
          <ac:chgData name="AJIN K.BIJU" userId="4abdce8d56b7c3c7" providerId="LiveId" clId="{979E338F-96F5-4856-89F0-D5E18D8506C9}" dt="2024-08-09T11:38:12.186" v="47" actId="26606"/>
          <ac:spMkLst>
            <pc:docMk/>
            <pc:sldMk cId="66854644" sldId="261"/>
            <ac:spMk id="153" creationId="{C4CFB339-0ED8-4FE2-9EF1-6D1375B8499B}"/>
          </ac:spMkLst>
        </pc:spChg>
        <pc:spChg chg="add del">
          <ac:chgData name="AJIN K.BIJU" userId="4abdce8d56b7c3c7" providerId="LiveId" clId="{979E338F-96F5-4856-89F0-D5E18D8506C9}" dt="2024-08-09T11:38:12.186" v="47" actId="26606"/>
          <ac:spMkLst>
            <pc:docMk/>
            <pc:sldMk cId="66854644" sldId="261"/>
            <ac:spMk id="154" creationId="{31896C80-2069-4431-9C19-83B913734490}"/>
          </ac:spMkLst>
        </pc:spChg>
        <pc:spChg chg="add del">
          <ac:chgData name="AJIN K.BIJU" userId="4abdce8d56b7c3c7" providerId="LiveId" clId="{979E338F-96F5-4856-89F0-D5E18D8506C9}" dt="2024-08-09T11:38:12.186" v="47" actId="26606"/>
          <ac:spMkLst>
            <pc:docMk/>
            <pc:sldMk cId="66854644" sldId="261"/>
            <ac:spMk id="155" creationId="{BF120A21-0841-4823-B0C4-28AEBCEF9B78}"/>
          </ac:spMkLst>
        </pc:spChg>
        <pc:spChg chg="add del">
          <ac:chgData name="AJIN K.BIJU" userId="4abdce8d56b7c3c7" providerId="LiveId" clId="{979E338F-96F5-4856-89F0-D5E18D8506C9}" dt="2024-08-09T11:38:12.186" v="47" actId="26606"/>
          <ac:spMkLst>
            <pc:docMk/>
            <pc:sldMk cId="66854644" sldId="261"/>
            <ac:spMk id="156" creationId="{DBB05BAE-BBD3-4289-899F-A6851503C6B0}"/>
          </ac:spMkLst>
        </pc:spChg>
        <pc:spChg chg="add del">
          <ac:chgData name="AJIN K.BIJU" userId="4abdce8d56b7c3c7" providerId="LiveId" clId="{979E338F-96F5-4856-89F0-D5E18D8506C9}" dt="2024-08-09T11:38:12.186" v="47" actId="26606"/>
          <ac:spMkLst>
            <pc:docMk/>
            <pc:sldMk cId="66854644" sldId="261"/>
            <ac:spMk id="157" creationId="{9874D11C-36F5-4BBE-A490-019A54E953B0}"/>
          </ac:spMkLst>
        </pc:spChg>
        <pc:spChg chg="add del">
          <ac:chgData name="AJIN K.BIJU" userId="4abdce8d56b7c3c7" providerId="LiveId" clId="{979E338F-96F5-4856-89F0-D5E18D8506C9}" dt="2024-08-09T11:38:14.367" v="49" actId="26606"/>
          <ac:spMkLst>
            <pc:docMk/>
            <pc:sldMk cId="66854644" sldId="261"/>
            <ac:spMk id="159" creationId="{9F4444CE-BC8D-4D61-B303-4C05614E62AB}"/>
          </ac:spMkLst>
        </pc:spChg>
        <pc:spChg chg="add del">
          <ac:chgData name="AJIN K.BIJU" userId="4abdce8d56b7c3c7" providerId="LiveId" clId="{979E338F-96F5-4856-89F0-D5E18D8506C9}" dt="2024-08-09T11:38:14.367" v="49" actId="26606"/>
          <ac:spMkLst>
            <pc:docMk/>
            <pc:sldMk cId="66854644" sldId="261"/>
            <ac:spMk id="160" creationId="{62423CA5-E2E1-4789-B759-9906C1C94063}"/>
          </ac:spMkLst>
        </pc:spChg>
        <pc:spChg chg="add del">
          <ac:chgData name="AJIN K.BIJU" userId="4abdce8d56b7c3c7" providerId="LiveId" clId="{979E338F-96F5-4856-89F0-D5E18D8506C9}" dt="2024-08-09T11:38:14.367" v="49" actId="26606"/>
          <ac:spMkLst>
            <pc:docMk/>
            <pc:sldMk cId="66854644" sldId="261"/>
            <ac:spMk id="161" creationId="{73772B81-181F-48B7-8826-4D9686D15DF5}"/>
          </ac:spMkLst>
        </pc:spChg>
        <pc:spChg chg="add del">
          <ac:chgData name="AJIN K.BIJU" userId="4abdce8d56b7c3c7" providerId="LiveId" clId="{979E338F-96F5-4856-89F0-D5E18D8506C9}" dt="2024-08-09T11:38:14.367" v="49" actId="26606"/>
          <ac:spMkLst>
            <pc:docMk/>
            <pc:sldMk cId="66854644" sldId="261"/>
            <ac:spMk id="162" creationId="{9926A371-E47C-6F3C-5A92-3AC39E4B02FF}"/>
          </ac:spMkLst>
        </pc:spChg>
        <pc:spChg chg="add del">
          <ac:chgData name="AJIN K.BIJU" userId="4abdce8d56b7c3c7" providerId="LiveId" clId="{979E338F-96F5-4856-89F0-D5E18D8506C9}" dt="2024-08-09T11:38:14.367" v="49" actId="26606"/>
          <ac:spMkLst>
            <pc:docMk/>
            <pc:sldMk cId="66854644" sldId="261"/>
            <ac:spMk id="163" creationId="{B2205F6E-03C6-4E92-877C-E2482F6599AA}"/>
          </ac:spMkLst>
        </pc:spChg>
        <pc:spChg chg="add del">
          <ac:chgData name="AJIN K.BIJU" userId="4abdce8d56b7c3c7" providerId="LiveId" clId="{979E338F-96F5-4856-89F0-D5E18D8506C9}" dt="2024-08-09T11:39:54.107" v="53" actId="26606"/>
          <ac:spMkLst>
            <pc:docMk/>
            <pc:sldMk cId="66854644" sldId="261"/>
            <ac:spMk id="165" creationId="{D25568B3-3D69-0DB8-2D14-707F4ADF04ED}"/>
          </ac:spMkLst>
        </pc:spChg>
        <pc:spChg chg="add del">
          <ac:chgData name="AJIN K.BIJU" userId="4abdce8d56b7c3c7" providerId="LiveId" clId="{979E338F-96F5-4856-89F0-D5E18D8506C9}" dt="2024-08-09T11:39:54.105" v="52" actId="26606"/>
          <ac:spMkLst>
            <pc:docMk/>
            <pc:sldMk cId="66854644" sldId="261"/>
            <ac:spMk id="182" creationId="{21029ED5-F105-4DD2-99C8-1E4422817978}"/>
          </ac:spMkLst>
        </pc:spChg>
        <pc:spChg chg="add del">
          <ac:chgData name="AJIN K.BIJU" userId="4abdce8d56b7c3c7" providerId="LiveId" clId="{979E338F-96F5-4856-89F0-D5E18D8506C9}" dt="2024-08-09T11:39:54.105" v="52" actId="26606"/>
          <ac:spMkLst>
            <pc:docMk/>
            <pc:sldMk cId="66854644" sldId="261"/>
            <ac:spMk id="195" creationId="{5C9652B3-A450-4ED6-8FBF-F536BA60B4D8}"/>
          </ac:spMkLst>
        </pc:spChg>
        <pc:spChg chg="add del">
          <ac:chgData name="AJIN K.BIJU" userId="4abdce8d56b7c3c7" providerId="LiveId" clId="{979E338F-96F5-4856-89F0-D5E18D8506C9}" dt="2024-08-09T11:40:00.589" v="56" actId="26606"/>
          <ac:spMkLst>
            <pc:docMk/>
            <pc:sldMk cId="66854644" sldId="261"/>
            <ac:spMk id="197" creationId="{D25568B3-3D69-0DB8-2D14-707F4ADF04ED}"/>
          </ac:spMkLst>
        </pc:spChg>
        <pc:spChg chg="add del">
          <ac:chgData name="AJIN K.BIJU" userId="4abdce8d56b7c3c7" providerId="LiveId" clId="{979E338F-96F5-4856-89F0-D5E18D8506C9}" dt="2024-08-09T11:40:38.005" v="65" actId="26606"/>
          <ac:spMkLst>
            <pc:docMk/>
            <pc:sldMk cId="66854644" sldId="261"/>
            <ac:spMk id="214" creationId="{21029ED5-F105-4DD2-99C8-1E4422817978}"/>
          </ac:spMkLst>
        </pc:spChg>
        <pc:spChg chg="add mod">
          <ac:chgData name="AJIN K.BIJU" userId="4abdce8d56b7c3c7" providerId="LiveId" clId="{979E338F-96F5-4856-89F0-D5E18D8506C9}" dt="2024-08-09T11:44:25.499" v="96" actId="1076"/>
          <ac:spMkLst>
            <pc:docMk/>
            <pc:sldMk cId="66854644" sldId="261"/>
            <ac:spMk id="226" creationId="{5FAE3BDF-1C9F-449F-4A87-BEBFEA3C53C2}"/>
          </ac:spMkLst>
        </pc:spChg>
        <pc:spChg chg="add del">
          <ac:chgData name="AJIN K.BIJU" userId="4abdce8d56b7c3c7" providerId="LiveId" clId="{979E338F-96F5-4856-89F0-D5E18D8506C9}" dt="2024-08-09T11:40:38.005" v="65" actId="26606"/>
          <ac:spMkLst>
            <pc:docMk/>
            <pc:sldMk cId="66854644" sldId="261"/>
            <ac:spMk id="227" creationId="{5C9652B3-A450-4ED6-8FBF-F536BA60B4D8}"/>
          </ac:spMkLst>
        </pc:spChg>
        <pc:spChg chg="add">
          <ac:chgData name="AJIN K.BIJU" userId="4abdce8d56b7c3c7" providerId="LiveId" clId="{979E338F-96F5-4856-89F0-D5E18D8506C9}" dt="2024-08-09T11:41:56.125" v="77"/>
          <ac:spMkLst>
            <pc:docMk/>
            <pc:sldMk cId="66854644" sldId="261"/>
            <ac:spMk id="228" creationId="{DA6B94A4-6BCD-453B-EBC4-E695F84CF2AA}"/>
          </ac:spMkLst>
        </pc:spChg>
        <pc:spChg chg="add mod">
          <ac:chgData name="AJIN K.BIJU" userId="4abdce8d56b7c3c7" providerId="LiveId" clId="{979E338F-96F5-4856-89F0-D5E18D8506C9}" dt="2024-08-09T11:42:15.711" v="79"/>
          <ac:spMkLst>
            <pc:docMk/>
            <pc:sldMk cId="66854644" sldId="261"/>
            <ac:spMk id="229" creationId="{DFE26183-CE49-DD27-2F31-5C1C8BD95C74}"/>
          </ac:spMkLst>
        </pc:spChg>
        <pc:spChg chg="add del">
          <ac:chgData name="AJIN K.BIJU" userId="4abdce8d56b7c3c7" providerId="LiveId" clId="{979E338F-96F5-4856-89F0-D5E18D8506C9}" dt="2024-08-09T11:40:55.675" v="67" actId="26606"/>
          <ac:spMkLst>
            <pc:docMk/>
            <pc:sldMk cId="66854644" sldId="261"/>
            <ac:spMk id="244" creationId="{21029ED5-F105-4DD2-99C8-1E4422817978}"/>
          </ac:spMkLst>
        </pc:spChg>
        <pc:spChg chg="add del">
          <ac:chgData name="AJIN K.BIJU" userId="4abdce8d56b7c3c7" providerId="LiveId" clId="{979E338F-96F5-4856-89F0-D5E18D8506C9}" dt="2024-08-09T11:40:55.675" v="67" actId="26606"/>
          <ac:spMkLst>
            <pc:docMk/>
            <pc:sldMk cId="66854644" sldId="261"/>
            <ac:spMk id="257" creationId="{5C9652B3-A450-4ED6-8FBF-F536BA60B4D8}"/>
          </ac:spMkLst>
        </pc:spChg>
        <pc:spChg chg="add">
          <ac:chgData name="AJIN K.BIJU" userId="4abdce8d56b7c3c7" providerId="LiveId" clId="{979E338F-96F5-4856-89F0-D5E18D8506C9}" dt="2024-08-09T11:40:55.675" v="67" actId="26606"/>
          <ac:spMkLst>
            <pc:docMk/>
            <pc:sldMk cId="66854644" sldId="261"/>
            <ac:spMk id="274" creationId="{03E8462A-FEBA-4848-81CC-3F8DA3E477BE}"/>
          </ac:spMkLst>
        </pc:spChg>
        <pc:spChg chg="add">
          <ac:chgData name="AJIN K.BIJU" userId="4abdce8d56b7c3c7" providerId="LiveId" clId="{979E338F-96F5-4856-89F0-D5E18D8506C9}" dt="2024-08-09T11:40:55.675" v="67" actId="26606"/>
          <ac:spMkLst>
            <pc:docMk/>
            <pc:sldMk cId="66854644" sldId="261"/>
            <ac:spMk id="287" creationId="{7941F9B1-B01B-4A84-89D9-B169AEB4E456}"/>
          </ac:spMkLst>
        </pc:spChg>
        <pc:grpChg chg="add del">
          <ac:chgData name="AJIN K.BIJU" userId="4abdce8d56b7c3c7" providerId="LiveId" clId="{979E338F-96F5-4856-89F0-D5E18D8506C9}" dt="2024-08-09T11:36:24.618" v="17" actId="26606"/>
          <ac:grpSpMkLst>
            <pc:docMk/>
            <pc:sldMk cId="66854644" sldId="261"/>
            <ac:grpSpMk id="11" creationId="{609316A9-990D-4EC3-A671-70EE5C1493A4}"/>
          </ac:grpSpMkLst>
        </pc:grpChg>
        <pc:grpChg chg="add del">
          <ac:chgData name="AJIN K.BIJU" userId="4abdce8d56b7c3c7" providerId="LiveId" clId="{979E338F-96F5-4856-89F0-D5E18D8506C9}" dt="2024-08-09T11:36:24.618" v="17" actId="26606"/>
          <ac:grpSpMkLst>
            <pc:docMk/>
            <pc:sldMk cId="66854644" sldId="261"/>
            <ac:grpSpMk id="42" creationId="{2109F83F-40FE-4DB3-84CC-09FB3340D06D}"/>
          </ac:grpSpMkLst>
        </pc:grpChg>
        <pc:grpChg chg="add del">
          <ac:chgData name="AJIN K.BIJU" userId="4abdce8d56b7c3c7" providerId="LiveId" clId="{979E338F-96F5-4856-89F0-D5E18D8506C9}" dt="2024-08-09T11:38:14.368" v="50" actId="26606"/>
          <ac:grpSpMkLst>
            <pc:docMk/>
            <pc:sldMk cId="66854644" sldId="261"/>
            <ac:grpSpMk id="47" creationId="{609316A9-990D-4EC3-A671-70EE5C1493A4}"/>
          </ac:grpSpMkLst>
        </pc:grpChg>
        <pc:grpChg chg="add del">
          <ac:chgData name="AJIN K.BIJU" userId="4abdce8d56b7c3c7" providerId="LiveId" clId="{979E338F-96F5-4856-89F0-D5E18D8506C9}" dt="2024-08-09T11:37:54.056" v="31" actId="26606"/>
          <ac:grpSpMkLst>
            <pc:docMk/>
            <pc:sldMk cId="66854644" sldId="261"/>
            <ac:grpSpMk id="68" creationId="{609316A9-990D-4EC3-A671-70EE5C1493A4}"/>
          </ac:grpSpMkLst>
        </pc:grpChg>
        <pc:grpChg chg="add del">
          <ac:chgData name="AJIN K.BIJU" userId="4abdce8d56b7c3c7" providerId="LiveId" clId="{979E338F-96F5-4856-89F0-D5E18D8506C9}" dt="2024-08-09T11:37:54.056" v="31" actId="26606"/>
          <ac:grpSpMkLst>
            <pc:docMk/>
            <pc:sldMk cId="66854644" sldId="261"/>
            <ac:grpSpMk id="82" creationId="{2109F83F-40FE-4DB3-84CC-09FB3340D06D}"/>
          </ac:grpSpMkLst>
        </pc:grpChg>
        <pc:grpChg chg="add del">
          <ac:chgData name="AJIN K.BIJU" userId="4abdce8d56b7c3c7" providerId="LiveId" clId="{979E338F-96F5-4856-89F0-D5E18D8506C9}" dt="2024-08-09T11:37:56.979" v="33" actId="26606"/>
          <ac:grpSpMkLst>
            <pc:docMk/>
            <pc:sldMk cId="66854644" sldId="261"/>
            <ac:grpSpMk id="95" creationId="{609316A9-990D-4EC3-A671-70EE5C1493A4}"/>
          </ac:grpSpMkLst>
        </pc:grpChg>
        <pc:grpChg chg="add del">
          <ac:chgData name="AJIN K.BIJU" userId="4abdce8d56b7c3c7" providerId="LiveId" clId="{979E338F-96F5-4856-89F0-D5E18D8506C9}" dt="2024-08-09T11:38:01.390" v="37" actId="26606"/>
          <ac:grpSpMkLst>
            <pc:docMk/>
            <pc:sldMk cId="66854644" sldId="261"/>
            <ac:grpSpMk id="111" creationId="{609316A9-990D-4EC3-A671-70EE5C1493A4}"/>
          </ac:grpSpMkLst>
        </pc:grpChg>
        <pc:grpChg chg="add del">
          <ac:chgData name="AJIN K.BIJU" userId="4abdce8d56b7c3c7" providerId="LiveId" clId="{979E338F-96F5-4856-89F0-D5E18D8506C9}" dt="2024-08-09T11:39:54.105" v="52" actId="26606"/>
          <ac:grpSpMkLst>
            <pc:docMk/>
            <pc:sldMk cId="66854644" sldId="261"/>
            <ac:grpSpMk id="170" creationId="{DDE8DE2B-61C1-46D5-BEB8-521321C182C4}"/>
          </ac:grpSpMkLst>
        </pc:grpChg>
        <pc:grpChg chg="add del">
          <ac:chgData name="AJIN K.BIJU" userId="4abdce8d56b7c3c7" providerId="LiveId" clId="{979E338F-96F5-4856-89F0-D5E18D8506C9}" dt="2024-08-09T11:39:54.105" v="52" actId="26606"/>
          <ac:grpSpMkLst>
            <pc:docMk/>
            <pc:sldMk cId="66854644" sldId="261"/>
            <ac:grpSpMk id="184" creationId="{2D621E68-BF28-4A1C-B1A2-4E55E139E79A}"/>
          </ac:grpSpMkLst>
        </pc:grpChg>
        <pc:grpChg chg="add del">
          <ac:chgData name="AJIN K.BIJU" userId="4abdce8d56b7c3c7" providerId="LiveId" clId="{979E338F-96F5-4856-89F0-D5E18D8506C9}" dt="2024-08-09T11:40:38.005" v="65" actId="26606"/>
          <ac:grpSpMkLst>
            <pc:docMk/>
            <pc:sldMk cId="66854644" sldId="261"/>
            <ac:grpSpMk id="202" creationId="{DDE8DE2B-61C1-46D5-BEB8-521321C182C4}"/>
          </ac:grpSpMkLst>
        </pc:grpChg>
        <pc:grpChg chg="add del">
          <ac:chgData name="AJIN K.BIJU" userId="4abdce8d56b7c3c7" providerId="LiveId" clId="{979E338F-96F5-4856-89F0-D5E18D8506C9}" dt="2024-08-09T11:40:38.005" v="65" actId="26606"/>
          <ac:grpSpMkLst>
            <pc:docMk/>
            <pc:sldMk cId="66854644" sldId="261"/>
            <ac:grpSpMk id="216" creationId="{2D621E68-BF28-4A1C-B1A2-4E55E139E79A}"/>
          </ac:grpSpMkLst>
        </pc:grpChg>
        <pc:grpChg chg="add del">
          <ac:chgData name="AJIN K.BIJU" userId="4abdce8d56b7c3c7" providerId="LiveId" clId="{979E338F-96F5-4856-89F0-D5E18D8506C9}" dt="2024-08-09T11:40:55.675" v="67" actId="26606"/>
          <ac:grpSpMkLst>
            <pc:docMk/>
            <pc:sldMk cId="66854644" sldId="261"/>
            <ac:grpSpMk id="232" creationId="{DDE8DE2B-61C1-46D5-BEB8-521321C182C4}"/>
          </ac:grpSpMkLst>
        </pc:grpChg>
        <pc:grpChg chg="add del">
          <ac:chgData name="AJIN K.BIJU" userId="4abdce8d56b7c3c7" providerId="LiveId" clId="{979E338F-96F5-4856-89F0-D5E18D8506C9}" dt="2024-08-09T11:40:55.675" v="67" actId="26606"/>
          <ac:grpSpMkLst>
            <pc:docMk/>
            <pc:sldMk cId="66854644" sldId="261"/>
            <ac:grpSpMk id="246" creationId="{2D621E68-BF28-4A1C-B1A2-4E55E139E79A}"/>
          </ac:grpSpMkLst>
        </pc:grpChg>
        <pc:grpChg chg="add">
          <ac:chgData name="AJIN K.BIJU" userId="4abdce8d56b7c3c7" providerId="LiveId" clId="{979E338F-96F5-4856-89F0-D5E18D8506C9}" dt="2024-08-09T11:40:55.675" v="67" actId="26606"/>
          <ac:grpSpMkLst>
            <pc:docMk/>
            <pc:sldMk cId="66854644" sldId="261"/>
            <ac:grpSpMk id="262" creationId="{609316A9-990D-4EC3-A671-70EE5C1493A4}"/>
          </ac:grpSpMkLst>
        </pc:grpChg>
        <pc:grpChg chg="add">
          <ac:chgData name="AJIN K.BIJU" userId="4abdce8d56b7c3c7" providerId="LiveId" clId="{979E338F-96F5-4856-89F0-D5E18D8506C9}" dt="2024-08-09T11:40:55.675" v="67" actId="26606"/>
          <ac:grpSpMkLst>
            <pc:docMk/>
            <pc:sldMk cId="66854644" sldId="261"/>
            <ac:grpSpMk id="276" creationId="{2109F83F-40FE-4DB3-84CC-09FB3340D06D}"/>
          </ac:grpSpMkLst>
        </pc:grpChg>
        <pc:picChg chg="add del mod ord">
          <ac:chgData name="AJIN K.BIJU" userId="4abdce8d56b7c3c7" providerId="LiveId" clId="{979E338F-96F5-4856-89F0-D5E18D8506C9}" dt="2024-08-09T11:35:38.022" v="13" actId="478"/>
          <ac:picMkLst>
            <pc:docMk/>
            <pc:sldMk cId="66854644" sldId="261"/>
            <ac:picMk id="5" creationId="{FECF7FF0-F87F-F282-1CE9-461C758828F7}"/>
          </ac:picMkLst>
        </pc:picChg>
        <pc:picChg chg="add mod">
          <ac:chgData name="AJIN K.BIJU" userId="4abdce8d56b7c3c7" providerId="LiveId" clId="{979E338F-96F5-4856-89F0-D5E18D8506C9}" dt="2024-08-09T11:44:35.955" v="99" actId="14100"/>
          <ac:picMkLst>
            <pc:docMk/>
            <pc:sldMk cId="66854644" sldId="261"/>
            <ac:picMk id="10" creationId="{38B57E6B-28FB-D1B1-AE4E-F4AF4B54A714}"/>
          </ac:picMkLst>
        </pc:picChg>
        <pc:cxnChg chg="add del">
          <ac:chgData name="AJIN K.BIJU" userId="4abdce8d56b7c3c7" providerId="LiveId" clId="{979E338F-96F5-4856-89F0-D5E18D8506C9}" dt="2024-08-09T11:35:16.386" v="7" actId="26606"/>
          <ac:cxnSpMkLst>
            <pc:docMk/>
            <pc:sldMk cId="66854644" sldId="261"/>
            <ac:cxnSpMk id="12" creationId="{64FA5DFF-7FE6-4855-84E6-DFA78EE978BD}"/>
          </ac:cxnSpMkLst>
        </pc:cxnChg>
        <pc:cxnChg chg="add del">
          <ac:chgData name="AJIN K.BIJU" userId="4abdce8d56b7c3c7" providerId="LiveId" clId="{979E338F-96F5-4856-89F0-D5E18D8506C9}" dt="2024-08-09T11:35:16.386" v="7" actId="26606"/>
          <ac:cxnSpMkLst>
            <pc:docMk/>
            <pc:sldMk cId="66854644" sldId="261"/>
            <ac:cxnSpMk id="14" creationId="{2AFD8CBA-54A3-4363-991B-B9C631BBFA74}"/>
          </ac:cxnSpMkLst>
        </pc:cxnChg>
        <pc:cxnChg chg="add del">
          <ac:chgData name="AJIN K.BIJU" userId="4abdce8d56b7c3c7" providerId="LiveId" clId="{979E338F-96F5-4856-89F0-D5E18D8506C9}" dt="2024-08-09T11:37:58.791" v="35" actId="26606"/>
          <ac:cxnSpMkLst>
            <pc:docMk/>
            <pc:sldMk cId="66854644" sldId="261"/>
            <ac:cxnSpMk id="70" creationId="{64FA5DFF-7FE6-4855-84E6-DFA78EE978BD}"/>
          </ac:cxnSpMkLst>
        </pc:cxnChg>
        <pc:cxnChg chg="add del">
          <ac:chgData name="AJIN K.BIJU" userId="4abdce8d56b7c3c7" providerId="LiveId" clId="{979E338F-96F5-4856-89F0-D5E18D8506C9}" dt="2024-08-09T11:37:58.791" v="35" actId="26606"/>
          <ac:cxnSpMkLst>
            <pc:docMk/>
            <pc:sldMk cId="66854644" sldId="261"/>
            <ac:cxnSpMk id="72" creationId="{2AFD8CBA-54A3-4363-991B-B9C631BBFA74}"/>
          </ac:cxnSpMkLst>
        </pc:cxnChg>
        <pc:cxnChg chg="add del">
          <ac:chgData name="AJIN K.BIJU" userId="4abdce8d56b7c3c7" providerId="LiveId" clId="{979E338F-96F5-4856-89F0-D5E18D8506C9}" dt="2024-08-09T11:38:03.936" v="39" actId="26606"/>
          <ac:cxnSpMkLst>
            <pc:docMk/>
            <pc:sldMk cId="66854644" sldId="261"/>
            <ac:cxnSpMk id="123" creationId="{063B6EC6-D752-4EE7-908B-F8F19E8C7FEA}"/>
          </ac:cxnSpMkLst>
        </pc:cxnChg>
        <pc:cxnChg chg="add del">
          <ac:chgData name="AJIN K.BIJU" userId="4abdce8d56b7c3c7" providerId="LiveId" clId="{979E338F-96F5-4856-89F0-D5E18D8506C9}" dt="2024-08-09T11:38:03.936" v="39" actId="26606"/>
          <ac:cxnSpMkLst>
            <pc:docMk/>
            <pc:sldMk cId="66854644" sldId="261"/>
            <ac:cxnSpMk id="124" creationId="{EFECD4E8-AD3E-4228-82A2-9461958EA94D}"/>
          </ac:cxnSpMkLst>
        </pc:cxnChg>
        <pc:cxnChg chg="add del">
          <ac:chgData name="AJIN K.BIJU" userId="4abdce8d56b7c3c7" providerId="LiveId" clId="{979E338F-96F5-4856-89F0-D5E18D8506C9}" dt="2024-08-09T11:38:07.758" v="43" actId="26606"/>
          <ac:cxnSpMkLst>
            <pc:docMk/>
            <pc:sldMk cId="66854644" sldId="261"/>
            <ac:cxnSpMk id="136" creationId="{063B6EC6-D752-4EE7-908B-F8F19E8C7FEA}"/>
          </ac:cxnSpMkLst>
        </pc:cxnChg>
        <pc:cxnChg chg="add del">
          <ac:chgData name="AJIN K.BIJU" userId="4abdce8d56b7c3c7" providerId="LiveId" clId="{979E338F-96F5-4856-89F0-D5E18D8506C9}" dt="2024-08-09T11:38:07.758" v="43" actId="26606"/>
          <ac:cxnSpMkLst>
            <pc:docMk/>
            <pc:sldMk cId="66854644" sldId="261"/>
            <ac:cxnSpMk id="137" creationId="{EFECD4E8-AD3E-4228-82A2-9461958EA94D}"/>
          </ac:cxnSpMkLst>
        </pc:cxnChg>
        <pc:cxnChg chg="add del">
          <ac:chgData name="AJIN K.BIJU" userId="4abdce8d56b7c3c7" providerId="LiveId" clId="{979E338F-96F5-4856-89F0-D5E18D8506C9}" dt="2024-08-09T11:38:12.186" v="47" actId="26606"/>
          <ac:cxnSpMkLst>
            <pc:docMk/>
            <pc:sldMk cId="66854644" sldId="261"/>
            <ac:cxnSpMk id="149" creationId="{64FA5DFF-7FE6-4855-84E6-DFA78EE978BD}"/>
          </ac:cxnSpMkLst>
        </pc:cxnChg>
        <pc:cxnChg chg="add del">
          <ac:chgData name="AJIN K.BIJU" userId="4abdce8d56b7c3c7" providerId="LiveId" clId="{979E338F-96F5-4856-89F0-D5E18D8506C9}" dt="2024-08-09T11:38:12.186" v="47" actId="26606"/>
          <ac:cxnSpMkLst>
            <pc:docMk/>
            <pc:sldMk cId="66854644" sldId="261"/>
            <ac:cxnSpMk id="150" creationId="{2AFD8CBA-54A3-4363-991B-B9C631BBFA74}"/>
          </ac:cxnSpMkLst>
        </pc:cxnChg>
      </pc:sldChg>
      <pc:sldChg chg="addSp delSp modSp new mod ord setBg addAnim">
        <pc:chgData name="AJIN K.BIJU" userId="4abdce8d56b7c3c7" providerId="LiveId" clId="{979E338F-96F5-4856-89F0-D5E18D8506C9}" dt="2024-08-09T11:37:44.406" v="29"/>
        <pc:sldMkLst>
          <pc:docMk/>
          <pc:sldMk cId="777557114" sldId="262"/>
        </pc:sldMkLst>
        <pc:spChg chg="mod">
          <ac:chgData name="AJIN K.BIJU" userId="4abdce8d56b7c3c7" providerId="LiveId" clId="{979E338F-96F5-4856-89F0-D5E18D8506C9}" dt="2024-08-09T11:37:44.396" v="28" actId="26606"/>
          <ac:spMkLst>
            <pc:docMk/>
            <pc:sldMk cId="777557114" sldId="262"/>
            <ac:spMk id="2" creationId="{C531388E-F9E2-AB77-749E-7E94B67A48FD}"/>
          </ac:spMkLst>
        </pc:spChg>
        <pc:spChg chg="del mod">
          <ac:chgData name="AJIN K.BIJU" userId="4abdce8d56b7c3c7" providerId="LiveId" clId="{979E338F-96F5-4856-89F0-D5E18D8506C9}" dt="2024-08-09T11:37:31.593" v="25" actId="478"/>
          <ac:spMkLst>
            <pc:docMk/>
            <pc:sldMk cId="777557114" sldId="262"/>
            <ac:spMk id="3" creationId="{EC879125-6F22-7BD9-915D-9D4071B663D5}"/>
          </ac:spMkLst>
        </pc:spChg>
        <pc:spChg chg="add">
          <ac:chgData name="AJIN K.BIJU" userId="4abdce8d56b7c3c7" providerId="LiveId" clId="{979E338F-96F5-4856-89F0-D5E18D8506C9}" dt="2024-08-09T11:37:44.396" v="28" actId="26606"/>
          <ac:spMkLst>
            <pc:docMk/>
            <pc:sldMk cId="777557114" sldId="262"/>
            <ac:spMk id="24" creationId="{66D61E08-70C3-48D8-BEA0-787111DC30DA}"/>
          </ac:spMkLst>
        </pc:spChg>
        <pc:spChg chg="add">
          <ac:chgData name="AJIN K.BIJU" userId="4abdce8d56b7c3c7" providerId="LiveId" clId="{979E338F-96F5-4856-89F0-D5E18D8506C9}" dt="2024-08-09T11:37:44.396" v="28" actId="26606"/>
          <ac:spMkLst>
            <pc:docMk/>
            <pc:sldMk cId="777557114" sldId="262"/>
            <ac:spMk id="26" creationId="{FC55298F-0AE5-478E-AD2B-03C2614C5833}"/>
          </ac:spMkLst>
        </pc:spChg>
        <pc:spChg chg="add">
          <ac:chgData name="AJIN K.BIJU" userId="4abdce8d56b7c3c7" providerId="LiveId" clId="{979E338F-96F5-4856-89F0-D5E18D8506C9}" dt="2024-08-09T11:37:44.396" v="28" actId="26606"/>
          <ac:spMkLst>
            <pc:docMk/>
            <pc:sldMk cId="777557114" sldId="262"/>
            <ac:spMk id="28" creationId="{C180E4EA-0B63-4779-A895-7E90E71088F3}"/>
          </ac:spMkLst>
        </pc:spChg>
        <pc:spChg chg="add">
          <ac:chgData name="AJIN K.BIJU" userId="4abdce8d56b7c3c7" providerId="LiveId" clId="{979E338F-96F5-4856-89F0-D5E18D8506C9}" dt="2024-08-09T11:37:44.396" v="28" actId="26606"/>
          <ac:spMkLst>
            <pc:docMk/>
            <pc:sldMk cId="777557114" sldId="262"/>
            <ac:spMk id="30" creationId="{CEE01D9D-3DE8-4EED-B0D3-8F3C79CC7673}"/>
          </ac:spMkLst>
        </pc:spChg>
        <pc:spChg chg="add">
          <ac:chgData name="AJIN K.BIJU" userId="4abdce8d56b7c3c7" providerId="LiveId" clId="{979E338F-96F5-4856-89F0-D5E18D8506C9}" dt="2024-08-09T11:37:44.396" v="28" actId="26606"/>
          <ac:spMkLst>
            <pc:docMk/>
            <pc:sldMk cId="777557114" sldId="262"/>
            <ac:spMk id="32" creationId="{89AF5CE9-607F-43F4-8983-DCD6DA4051FD}"/>
          </ac:spMkLst>
        </pc:spChg>
        <pc:spChg chg="add">
          <ac:chgData name="AJIN K.BIJU" userId="4abdce8d56b7c3c7" providerId="LiveId" clId="{979E338F-96F5-4856-89F0-D5E18D8506C9}" dt="2024-08-09T11:37:44.396" v="28" actId="26606"/>
          <ac:spMkLst>
            <pc:docMk/>
            <pc:sldMk cId="777557114" sldId="262"/>
            <ac:spMk id="34" creationId="{6EEA2DBD-9E1E-4521-8C01-F32AD18A89E3}"/>
          </ac:spMkLst>
        </pc:spChg>
        <pc:spChg chg="add">
          <ac:chgData name="AJIN K.BIJU" userId="4abdce8d56b7c3c7" providerId="LiveId" clId="{979E338F-96F5-4856-89F0-D5E18D8506C9}" dt="2024-08-09T11:37:44.396" v="28" actId="26606"/>
          <ac:spMkLst>
            <pc:docMk/>
            <pc:sldMk cId="777557114" sldId="262"/>
            <ac:spMk id="36" creationId="{15BBD2C1-BA9B-46A9-A27A-33498B169272}"/>
          </ac:spMkLst>
        </pc:spChg>
        <pc:grpChg chg="add">
          <ac:chgData name="AJIN K.BIJU" userId="4abdce8d56b7c3c7" providerId="LiveId" clId="{979E338F-96F5-4856-89F0-D5E18D8506C9}" dt="2024-08-09T11:37:44.396" v="28" actId="26606"/>
          <ac:grpSpMkLst>
            <pc:docMk/>
            <pc:sldMk cId="777557114" sldId="262"/>
            <ac:grpSpMk id="8" creationId="{88C9B83F-64CD-41C1-925F-A08801FFD0BD}"/>
          </ac:grpSpMkLst>
        </pc:grpChg>
        <pc:picChg chg="add">
          <ac:chgData name="AJIN K.BIJU" userId="4abdce8d56b7c3c7" providerId="LiveId" clId="{979E338F-96F5-4856-89F0-D5E18D8506C9}" dt="2024-08-09T11:37:44.396" v="28" actId="26606"/>
          <ac:picMkLst>
            <pc:docMk/>
            <pc:sldMk cId="777557114" sldId="262"/>
            <ac:picMk id="4" creationId="{69E3669E-3097-8FE1-677B-50DAA98CB925}"/>
          </ac:picMkLst>
        </pc:picChg>
        <pc:cxnChg chg="add">
          <ac:chgData name="AJIN K.BIJU" userId="4abdce8d56b7c3c7" providerId="LiveId" clId="{979E338F-96F5-4856-89F0-D5E18D8506C9}" dt="2024-08-09T11:37:44.396" v="28" actId="26606"/>
          <ac:cxnSpMkLst>
            <pc:docMk/>
            <pc:sldMk cId="777557114" sldId="262"/>
            <ac:cxnSpMk id="20" creationId="{A57C1A16-B8AB-4D99-A195-A38F556A6486}"/>
          </ac:cxnSpMkLst>
        </pc:cxnChg>
        <pc:cxnChg chg="add">
          <ac:chgData name="AJIN K.BIJU" userId="4abdce8d56b7c3c7" providerId="LiveId" clId="{979E338F-96F5-4856-89F0-D5E18D8506C9}" dt="2024-08-09T11:37:44.396" v="28" actId="26606"/>
          <ac:cxnSpMkLst>
            <pc:docMk/>
            <pc:sldMk cId="777557114" sldId="262"/>
            <ac:cxnSpMk id="22" creationId="{F8A9B20B-D1DD-4573-B5EC-558029519236}"/>
          </ac:cxnSpMkLst>
        </pc:cxnChg>
      </pc:sldChg>
      <pc:sldChg chg="addSp delSp modSp new mod setBg addAnim">
        <pc:chgData name="AJIN K.BIJU" userId="4abdce8d56b7c3c7" providerId="LiveId" clId="{979E338F-96F5-4856-89F0-D5E18D8506C9}" dt="2024-08-09T11:46:31.985" v="106" actId="20577"/>
        <pc:sldMkLst>
          <pc:docMk/>
          <pc:sldMk cId="2491658895" sldId="263"/>
        </pc:sldMkLst>
        <pc:spChg chg="mod">
          <ac:chgData name="AJIN K.BIJU" userId="4abdce8d56b7c3c7" providerId="LiveId" clId="{979E338F-96F5-4856-89F0-D5E18D8506C9}" dt="2024-08-09T11:46:31.985" v="106" actId="20577"/>
          <ac:spMkLst>
            <pc:docMk/>
            <pc:sldMk cId="2491658895" sldId="263"/>
            <ac:spMk id="2" creationId="{760488B8-54F0-5041-74C1-FBDD962A457D}"/>
          </ac:spMkLst>
        </pc:spChg>
        <pc:spChg chg="del mod">
          <ac:chgData name="AJIN K.BIJU" userId="4abdce8d56b7c3c7" providerId="LiveId" clId="{979E338F-96F5-4856-89F0-D5E18D8506C9}" dt="2024-08-09T11:46:03.714" v="102" actId="478"/>
          <ac:spMkLst>
            <pc:docMk/>
            <pc:sldMk cId="2491658895" sldId="263"/>
            <ac:spMk id="3" creationId="{D3EAEF94-5739-4FC0-0266-DE260363C8B8}"/>
          </ac:spMkLst>
        </pc:spChg>
        <pc:grpChg chg="add">
          <ac:chgData name="AJIN K.BIJU" userId="4abdce8d56b7c3c7" providerId="LiveId" clId="{979E338F-96F5-4856-89F0-D5E18D8506C9}" dt="2024-08-09T11:46:24.408" v="104" actId="26606"/>
          <ac:grpSpMkLst>
            <pc:docMk/>
            <pc:sldMk cId="2491658895" sldId="263"/>
            <ac:grpSpMk id="8" creationId="{88C9B83F-64CD-41C1-925F-A08801FFD0BD}"/>
          </ac:grpSpMkLst>
        </pc:grpChg>
        <pc:picChg chg="add">
          <ac:chgData name="AJIN K.BIJU" userId="4abdce8d56b7c3c7" providerId="LiveId" clId="{979E338F-96F5-4856-89F0-D5E18D8506C9}" dt="2024-08-09T11:46:24.408" v="104" actId="26606"/>
          <ac:picMkLst>
            <pc:docMk/>
            <pc:sldMk cId="2491658895" sldId="263"/>
            <ac:picMk id="4" creationId="{B2413A2E-2D53-EFF9-6C1D-351865339544}"/>
          </ac:picMkLst>
        </pc:picChg>
      </pc:sldChg>
      <pc:sldChg chg="addSp delSp modSp new mod setBg">
        <pc:chgData name="AJIN K.BIJU" userId="4abdce8d56b7c3c7" providerId="LiveId" clId="{979E338F-96F5-4856-89F0-D5E18D8506C9}" dt="2024-08-09T11:54:08.507" v="153" actId="20577"/>
        <pc:sldMkLst>
          <pc:docMk/>
          <pc:sldMk cId="534243395" sldId="264"/>
        </pc:sldMkLst>
        <pc:spChg chg="del mod">
          <ac:chgData name="AJIN K.BIJU" userId="4abdce8d56b7c3c7" providerId="LiveId" clId="{979E338F-96F5-4856-89F0-D5E18D8506C9}" dt="2024-08-09T11:50:14.165" v="114" actId="478"/>
          <ac:spMkLst>
            <pc:docMk/>
            <pc:sldMk cId="534243395" sldId="264"/>
            <ac:spMk id="2" creationId="{6B47891D-9187-E73E-4056-6B608C124EFB}"/>
          </ac:spMkLst>
        </pc:spChg>
        <pc:spChg chg="del">
          <ac:chgData name="AJIN K.BIJU" userId="4abdce8d56b7c3c7" providerId="LiveId" clId="{979E338F-96F5-4856-89F0-D5E18D8506C9}" dt="2024-08-09T11:49:56.568" v="108" actId="931"/>
          <ac:spMkLst>
            <pc:docMk/>
            <pc:sldMk cId="534243395" sldId="264"/>
            <ac:spMk id="3" creationId="{557F3203-D371-AEC2-A3A4-BB58F0C67B20}"/>
          </ac:spMkLst>
        </pc:spChg>
        <pc:spChg chg="add mod">
          <ac:chgData name="AJIN K.BIJU" userId="4abdce8d56b7c3c7" providerId="LiveId" clId="{979E338F-96F5-4856-89F0-D5E18D8506C9}" dt="2024-08-09T11:54:08.507" v="153" actId="20577"/>
          <ac:spMkLst>
            <pc:docMk/>
            <pc:sldMk cId="534243395" sldId="264"/>
            <ac:spMk id="6" creationId="{3FA9B295-F312-830A-60CF-E46EE3A45336}"/>
          </ac:spMkLst>
        </pc:spChg>
        <pc:spChg chg="add del mod ord">
          <ac:chgData name="AJIN K.BIJU" userId="4abdce8d56b7c3c7" providerId="LiveId" clId="{979E338F-96F5-4856-89F0-D5E18D8506C9}" dt="2024-08-09T11:50:22.569" v="118"/>
          <ac:spMkLst>
            <pc:docMk/>
            <pc:sldMk cId="534243395" sldId="264"/>
            <ac:spMk id="9" creationId="{E2F54EF9-B631-CFD8-A836-F84A5F7E3A61}"/>
          </ac:spMkLst>
        </pc:spChg>
        <pc:spChg chg="add">
          <ac:chgData name="AJIN K.BIJU" userId="4abdce8d56b7c3c7" providerId="LiveId" clId="{979E338F-96F5-4856-89F0-D5E18D8506C9}" dt="2024-08-09T11:51:01.346" v="123" actId="26606"/>
          <ac:spMkLst>
            <pc:docMk/>
            <pc:sldMk cId="534243395" sldId="264"/>
            <ac:spMk id="11" creationId="{9F4444CE-BC8D-4D61-B303-4C05614E62AB}"/>
          </ac:spMkLst>
        </pc:spChg>
        <pc:spChg chg="add">
          <ac:chgData name="AJIN K.BIJU" userId="4abdce8d56b7c3c7" providerId="LiveId" clId="{979E338F-96F5-4856-89F0-D5E18D8506C9}" dt="2024-08-09T11:51:01.346" v="123" actId="26606"/>
          <ac:spMkLst>
            <pc:docMk/>
            <pc:sldMk cId="534243395" sldId="264"/>
            <ac:spMk id="13" creationId="{62423CA5-E2E1-4789-B759-9906C1C94063}"/>
          </ac:spMkLst>
        </pc:spChg>
        <pc:spChg chg="add del">
          <ac:chgData name="AJIN K.BIJU" userId="4abdce8d56b7c3c7" providerId="LiveId" clId="{979E338F-96F5-4856-89F0-D5E18D8506C9}" dt="2024-08-09T11:50:19.879" v="116" actId="26606"/>
          <ac:spMkLst>
            <pc:docMk/>
            <pc:sldMk cId="534243395" sldId="264"/>
            <ac:spMk id="14" creationId="{3BCB5F6A-9EB0-40B0-9D13-3023E9A20508}"/>
          </ac:spMkLst>
        </pc:spChg>
        <pc:spChg chg="add">
          <ac:chgData name="AJIN K.BIJU" userId="4abdce8d56b7c3c7" providerId="LiveId" clId="{979E338F-96F5-4856-89F0-D5E18D8506C9}" dt="2024-08-09T11:51:01.346" v="123" actId="26606"/>
          <ac:spMkLst>
            <pc:docMk/>
            <pc:sldMk cId="534243395" sldId="264"/>
            <ac:spMk id="15" creationId="{73772B81-181F-48B7-8826-4D9686D15DF5}"/>
          </ac:spMkLst>
        </pc:spChg>
        <pc:spChg chg="add">
          <ac:chgData name="AJIN K.BIJU" userId="4abdce8d56b7c3c7" providerId="LiveId" clId="{979E338F-96F5-4856-89F0-D5E18D8506C9}" dt="2024-08-09T11:51:01.346" v="123" actId="26606"/>
          <ac:spMkLst>
            <pc:docMk/>
            <pc:sldMk cId="534243395" sldId="264"/>
            <ac:spMk id="17" creationId="{B2205F6E-03C6-4E92-877C-E2482F6599AA}"/>
          </ac:spMkLst>
        </pc:spChg>
        <pc:picChg chg="add del mod ord">
          <ac:chgData name="AJIN K.BIJU" userId="4abdce8d56b7c3c7" providerId="LiveId" clId="{979E338F-96F5-4856-89F0-D5E18D8506C9}" dt="2024-08-09T11:53:03.338" v="128" actId="478"/>
          <ac:picMkLst>
            <pc:docMk/>
            <pc:sldMk cId="534243395" sldId="264"/>
            <ac:picMk id="5" creationId="{DBD4A9A3-DF08-652F-D267-8BAC9979B149}"/>
          </ac:picMkLst>
        </pc:picChg>
        <pc:picChg chg="add mod">
          <ac:chgData name="AJIN K.BIJU" userId="4abdce8d56b7c3c7" providerId="LiveId" clId="{979E338F-96F5-4856-89F0-D5E18D8506C9}" dt="2024-08-09T11:53:44.488" v="142" actId="962"/>
          <ac:picMkLst>
            <pc:docMk/>
            <pc:sldMk cId="534243395" sldId="264"/>
            <ac:picMk id="8" creationId="{5BB891CD-62D8-52C1-5A76-ED3933E0621F}"/>
          </ac:picMkLst>
        </pc:picChg>
      </pc:sldChg>
      <pc:sldChg chg="addSp delSp modSp new mod setBg">
        <pc:chgData name="AJIN K.BIJU" userId="4abdce8d56b7c3c7" providerId="LiveId" clId="{979E338F-96F5-4856-89F0-D5E18D8506C9}" dt="2024-08-09T11:56:10.553" v="160" actId="26606"/>
        <pc:sldMkLst>
          <pc:docMk/>
          <pc:sldMk cId="2048328227" sldId="265"/>
        </pc:sldMkLst>
        <pc:spChg chg="mod">
          <ac:chgData name="AJIN K.BIJU" userId="4abdce8d56b7c3c7" providerId="LiveId" clId="{979E338F-96F5-4856-89F0-D5E18D8506C9}" dt="2024-08-09T11:56:10.553" v="160" actId="26606"/>
          <ac:spMkLst>
            <pc:docMk/>
            <pc:sldMk cId="2048328227" sldId="265"/>
            <ac:spMk id="2" creationId="{1EBC4D4C-C048-B276-3832-A6E1E623ECA0}"/>
          </ac:spMkLst>
        </pc:spChg>
        <pc:spChg chg="del mod">
          <ac:chgData name="AJIN K.BIJU" userId="4abdce8d56b7c3c7" providerId="LiveId" clId="{979E338F-96F5-4856-89F0-D5E18D8506C9}" dt="2024-08-09T11:55:44.670" v="157" actId="478"/>
          <ac:spMkLst>
            <pc:docMk/>
            <pc:sldMk cId="2048328227" sldId="265"/>
            <ac:spMk id="3" creationId="{FBA8BEF4-2A7B-A8E3-951E-A228F58AE8A2}"/>
          </ac:spMkLst>
        </pc:spChg>
        <pc:spChg chg="add">
          <ac:chgData name="AJIN K.BIJU" userId="4abdce8d56b7c3c7" providerId="LiveId" clId="{979E338F-96F5-4856-89F0-D5E18D8506C9}" dt="2024-08-09T11:56:10.553" v="160" actId="26606"/>
          <ac:spMkLst>
            <pc:docMk/>
            <pc:sldMk cId="2048328227" sldId="265"/>
            <ac:spMk id="24" creationId="{66D61E08-70C3-48D8-BEA0-787111DC30DA}"/>
          </ac:spMkLst>
        </pc:spChg>
        <pc:spChg chg="add">
          <ac:chgData name="AJIN K.BIJU" userId="4abdce8d56b7c3c7" providerId="LiveId" clId="{979E338F-96F5-4856-89F0-D5E18D8506C9}" dt="2024-08-09T11:56:10.553" v="160" actId="26606"/>
          <ac:spMkLst>
            <pc:docMk/>
            <pc:sldMk cId="2048328227" sldId="265"/>
            <ac:spMk id="26" creationId="{FC55298F-0AE5-478E-AD2B-03C2614C5833}"/>
          </ac:spMkLst>
        </pc:spChg>
        <pc:spChg chg="add">
          <ac:chgData name="AJIN K.BIJU" userId="4abdce8d56b7c3c7" providerId="LiveId" clId="{979E338F-96F5-4856-89F0-D5E18D8506C9}" dt="2024-08-09T11:56:10.553" v="160" actId="26606"/>
          <ac:spMkLst>
            <pc:docMk/>
            <pc:sldMk cId="2048328227" sldId="265"/>
            <ac:spMk id="28" creationId="{C180E4EA-0B63-4779-A895-7E90E71088F3}"/>
          </ac:spMkLst>
        </pc:spChg>
        <pc:spChg chg="add">
          <ac:chgData name="AJIN K.BIJU" userId="4abdce8d56b7c3c7" providerId="LiveId" clId="{979E338F-96F5-4856-89F0-D5E18D8506C9}" dt="2024-08-09T11:56:10.553" v="160" actId="26606"/>
          <ac:spMkLst>
            <pc:docMk/>
            <pc:sldMk cId="2048328227" sldId="265"/>
            <ac:spMk id="30" creationId="{CEE01D9D-3DE8-4EED-B0D3-8F3C79CC7673}"/>
          </ac:spMkLst>
        </pc:spChg>
        <pc:spChg chg="add">
          <ac:chgData name="AJIN K.BIJU" userId="4abdce8d56b7c3c7" providerId="LiveId" clId="{979E338F-96F5-4856-89F0-D5E18D8506C9}" dt="2024-08-09T11:56:10.553" v="160" actId="26606"/>
          <ac:spMkLst>
            <pc:docMk/>
            <pc:sldMk cId="2048328227" sldId="265"/>
            <ac:spMk id="32" creationId="{89AF5CE9-607F-43F4-8983-DCD6DA4051FD}"/>
          </ac:spMkLst>
        </pc:spChg>
        <pc:spChg chg="add">
          <ac:chgData name="AJIN K.BIJU" userId="4abdce8d56b7c3c7" providerId="LiveId" clId="{979E338F-96F5-4856-89F0-D5E18D8506C9}" dt="2024-08-09T11:56:10.553" v="160" actId="26606"/>
          <ac:spMkLst>
            <pc:docMk/>
            <pc:sldMk cId="2048328227" sldId="265"/>
            <ac:spMk id="34" creationId="{6EEA2DBD-9E1E-4521-8C01-F32AD18A89E3}"/>
          </ac:spMkLst>
        </pc:spChg>
        <pc:spChg chg="add">
          <ac:chgData name="AJIN K.BIJU" userId="4abdce8d56b7c3c7" providerId="LiveId" clId="{979E338F-96F5-4856-89F0-D5E18D8506C9}" dt="2024-08-09T11:56:10.553" v="160" actId="26606"/>
          <ac:spMkLst>
            <pc:docMk/>
            <pc:sldMk cId="2048328227" sldId="265"/>
            <ac:spMk id="36" creationId="{15BBD2C1-BA9B-46A9-A27A-33498B169272}"/>
          </ac:spMkLst>
        </pc:spChg>
        <pc:grpChg chg="add">
          <ac:chgData name="AJIN K.BIJU" userId="4abdce8d56b7c3c7" providerId="LiveId" clId="{979E338F-96F5-4856-89F0-D5E18D8506C9}" dt="2024-08-09T11:56:10.553" v="160" actId="26606"/>
          <ac:grpSpMkLst>
            <pc:docMk/>
            <pc:sldMk cId="2048328227" sldId="265"/>
            <ac:grpSpMk id="8" creationId="{88C9B83F-64CD-41C1-925F-A08801FFD0BD}"/>
          </ac:grpSpMkLst>
        </pc:grpChg>
        <pc:picChg chg="add">
          <ac:chgData name="AJIN K.BIJU" userId="4abdce8d56b7c3c7" providerId="LiveId" clId="{979E338F-96F5-4856-89F0-D5E18D8506C9}" dt="2024-08-09T11:56:10.553" v="160" actId="26606"/>
          <ac:picMkLst>
            <pc:docMk/>
            <pc:sldMk cId="2048328227" sldId="265"/>
            <ac:picMk id="4" creationId="{1D385A45-0C5A-A38A-A65E-340BB71A67F3}"/>
          </ac:picMkLst>
        </pc:picChg>
        <pc:cxnChg chg="add">
          <ac:chgData name="AJIN K.BIJU" userId="4abdce8d56b7c3c7" providerId="LiveId" clId="{979E338F-96F5-4856-89F0-D5E18D8506C9}" dt="2024-08-09T11:56:10.553" v="160" actId="26606"/>
          <ac:cxnSpMkLst>
            <pc:docMk/>
            <pc:sldMk cId="2048328227" sldId="265"/>
            <ac:cxnSpMk id="20" creationId="{A57C1A16-B8AB-4D99-A195-A38F556A6486}"/>
          </ac:cxnSpMkLst>
        </pc:cxnChg>
        <pc:cxnChg chg="add">
          <ac:chgData name="AJIN K.BIJU" userId="4abdce8d56b7c3c7" providerId="LiveId" clId="{979E338F-96F5-4856-89F0-D5E18D8506C9}" dt="2024-08-09T11:56:10.553" v="160" actId="26606"/>
          <ac:cxnSpMkLst>
            <pc:docMk/>
            <pc:sldMk cId="2048328227" sldId="265"/>
            <ac:cxnSpMk id="22" creationId="{F8A9B20B-D1DD-4573-B5EC-558029519236}"/>
          </ac:cxnSpMkLst>
        </pc:cxnChg>
      </pc:sldChg>
      <pc:sldChg chg="addSp delSp modSp new mod setBg">
        <pc:chgData name="AJIN K.BIJU" userId="4abdce8d56b7c3c7" providerId="LiveId" clId="{979E338F-96F5-4856-89F0-D5E18D8506C9}" dt="2024-08-09T12:00:03.147" v="176" actId="14100"/>
        <pc:sldMkLst>
          <pc:docMk/>
          <pc:sldMk cId="2893716112" sldId="266"/>
        </pc:sldMkLst>
        <pc:spChg chg="del mod">
          <ac:chgData name="AJIN K.BIJU" userId="4abdce8d56b7c3c7" providerId="LiveId" clId="{979E338F-96F5-4856-89F0-D5E18D8506C9}" dt="2024-08-09T11:59:41.067" v="169" actId="478"/>
          <ac:spMkLst>
            <pc:docMk/>
            <pc:sldMk cId="2893716112" sldId="266"/>
            <ac:spMk id="2" creationId="{E771FF1F-31A1-9AB5-0946-0C1A3B8DFC03}"/>
          </ac:spMkLst>
        </pc:spChg>
        <pc:spChg chg="del">
          <ac:chgData name="AJIN K.BIJU" userId="4abdce8d56b7c3c7" providerId="LiveId" clId="{979E338F-96F5-4856-89F0-D5E18D8506C9}" dt="2024-08-09T11:59:29.828" v="162" actId="931"/>
          <ac:spMkLst>
            <pc:docMk/>
            <pc:sldMk cId="2893716112" sldId="266"/>
            <ac:spMk id="3" creationId="{CF7A80D2-81D9-269E-6D79-CAC457F0AC3A}"/>
          </ac:spMkLst>
        </pc:spChg>
        <pc:spChg chg="add mod">
          <ac:chgData name="AJIN K.BIJU" userId="4abdce8d56b7c3c7" providerId="LiveId" clId="{979E338F-96F5-4856-89F0-D5E18D8506C9}" dt="2024-08-09T12:00:03.147" v="176" actId="14100"/>
          <ac:spMkLst>
            <pc:docMk/>
            <pc:sldMk cId="2893716112" sldId="266"/>
            <ac:spMk id="6" creationId="{93936CF1-BBA4-86CA-0664-D76FB4218567}"/>
          </ac:spMkLst>
        </pc:spChg>
        <pc:spChg chg="add del">
          <ac:chgData name="AJIN K.BIJU" userId="4abdce8d56b7c3c7" providerId="LiveId" clId="{979E338F-96F5-4856-89F0-D5E18D8506C9}" dt="2024-08-09T11:59:34.880" v="166"/>
          <ac:spMkLst>
            <pc:docMk/>
            <pc:sldMk cId="2893716112" sldId="266"/>
            <ac:spMk id="9" creationId="{BEB3DFF5-27EA-3B3A-C8B9-9CBC96DAA136}"/>
          </ac:spMkLst>
        </pc:spChg>
        <pc:spChg chg="add del">
          <ac:chgData name="AJIN K.BIJU" userId="4abdce8d56b7c3c7" providerId="LiveId" clId="{979E338F-96F5-4856-89F0-D5E18D8506C9}" dt="2024-08-09T11:59:37.301" v="167" actId="26606"/>
          <ac:spMkLst>
            <pc:docMk/>
            <pc:sldMk cId="2893716112" sldId="266"/>
            <ac:spMk id="12" creationId="{9F4444CE-BC8D-4D61-B303-4C05614E62AB}"/>
          </ac:spMkLst>
        </pc:spChg>
        <pc:spChg chg="add del">
          <ac:chgData name="AJIN K.BIJU" userId="4abdce8d56b7c3c7" providerId="LiveId" clId="{979E338F-96F5-4856-89F0-D5E18D8506C9}" dt="2024-08-09T11:59:37.301" v="167" actId="26606"/>
          <ac:spMkLst>
            <pc:docMk/>
            <pc:sldMk cId="2893716112" sldId="266"/>
            <ac:spMk id="14" creationId="{62423CA5-E2E1-4789-B759-9906C1C94063}"/>
          </ac:spMkLst>
        </pc:spChg>
        <pc:spChg chg="add del">
          <ac:chgData name="AJIN K.BIJU" userId="4abdce8d56b7c3c7" providerId="LiveId" clId="{979E338F-96F5-4856-89F0-D5E18D8506C9}" dt="2024-08-09T11:59:37.301" v="167" actId="26606"/>
          <ac:spMkLst>
            <pc:docMk/>
            <pc:sldMk cId="2893716112" sldId="266"/>
            <ac:spMk id="16" creationId="{73772B81-181F-48B7-8826-4D9686D15DF5}"/>
          </ac:spMkLst>
        </pc:spChg>
        <pc:spChg chg="add del">
          <ac:chgData name="AJIN K.BIJU" userId="4abdce8d56b7c3c7" providerId="LiveId" clId="{979E338F-96F5-4856-89F0-D5E18D8506C9}" dt="2024-08-09T11:59:37.301" v="167" actId="26606"/>
          <ac:spMkLst>
            <pc:docMk/>
            <pc:sldMk cId="2893716112" sldId="266"/>
            <ac:spMk id="18" creationId="{B2205F6E-03C6-4E92-877C-E2482F6599AA}"/>
          </ac:spMkLst>
        </pc:spChg>
        <pc:spChg chg="add">
          <ac:chgData name="AJIN K.BIJU" userId="4abdce8d56b7c3c7" providerId="LiveId" clId="{979E338F-96F5-4856-89F0-D5E18D8506C9}" dt="2024-08-09T11:59:37.301" v="167" actId="26606"/>
          <ac:spMkLst>
            <pc:docMk/>
            <pc:sldMk cId="2893716112" sldId="266"/>
            <ac:spMk id="23" creationId="{9F4444CE-BC8D-4D61-B303-4C05614E62AB}"/>
          </ac:spMkLst>
        </pc:spChg>
        <pc:spChg chg="add">
          <ac:chgData name="AJIN K.BIJU" userId="4abdce8d56b7c3c7" providerId="LiveId" clId="{979E338F-96F5-4856-89F0-D5E18D8506C9}" dt="2024-08-09T11:59:37.301" v="167" actId="26606"/>
          <ac:spMkLst>
            <pc:docMk/>
            <pc:sldMk cId="2893716112" sldId="266"/>
            <ac:spMk id="25" creationId="{62423CA5-E2E1-4789-B759-9906C1C94063}"/>
          </ac:spMkLst>
        </pc:spChg>
        <pc:spChg chg="add">
          <ac:chgData name="AJIN K.BIJU" userId="4abdce8d56b7c3c7" providerId="LiveId" clId="{979E338F-96F5-4856-89F0-D5E18D8506C9}" dt="2024-08-09T11:59:37.301" v="167" actId="26606"/>
          <ac:spMkLst>
            <pc:docMk/>
            <pc:sldMk cId="2893716112" sldId="266"/>
            <ac:spMk id="27" creationId="{73772B81-181F-48B7-8826-4D9686D15DF5}"/>
          </ac:spMkLst>
        </pc:spChg>
        <pc:spChg chg="add">
          <ac:chgData name="AJIN K.BIJU" userId="4abdce8d56b7c3c7" providerId="LiveId" clId="{979E338F-96F5-4856-89F0-D5E18D8506C9}" dt="2024-08-09T11:59:37.301" v="167" actId="26606"/>
          <ac:spMkLst>
            <pc:docMk/>
            <pc:sldMk cId="2893716112" sldId="266"/>
            <ac:spMk id="29" creationId="{B2205F6E-03C6-4E92-877C-E2482F6599AA}"/>
          </ac:spMkLst>
        </pc:spChg>
        <pc:picChg chg="add mod ord">
          <ac:chgData name="AJIN K.BIJU" userId="4abdce8d56b7c3c7" providerId="LiveId" clId="{979E338F-96F5-4856-89F0-D5E18D8506C9}" dt="2024-08-09T11:59:47.639" v="170" actId="14100"/>
          <ac:picMkLst>
            <pc:docMk/>
            <pc:sldMk cId="2893716112" sldId="266"/>
            <ac:picMk id="5" creationId="{261A6346-F4A0-5069-2A66-6E09D6E6950E}"/>
          </ac:picMkLst>
        </pc:picChg>
      </pc:sldChg>
      <pc:sldChg chg="addSp delSp modSp new mod setBg addAnim delAnim">
        <pc:chgData name="AJIN K.BIJU" userId="4abdce8d56b7c3c7" providerId="LiveId" clId="{979E338F-96F5-4856-89F0-D5E18D8506C9}" dt="2024-08-09T12:00:44.731" v="185" actId="26606"/>
        <pc:sldMkLst>
          <pc:docMk/>
          <pc:sldMk cId="2212230449" sldId="267"/>
        </pc:sldMkLst>
        <pc:spChg chg="mod">
          <ac:chgData name="AJIN K.BIJU" userId="4abdce8d56b7c3c7" providerId="LiveId" clId="{979E338F-96F5-4856-89F0-D5E18D8506C9}" dt="2024-08-09T12:00:44.731" v="185" actId="26606"/>
          <ac:spMkLst>
            <pc:docMk/>
            <pc:sldMk cId="2212230449" sldId="267"/>
            <ac:spMk id="2" creationId="{87F7E312-3526-69F2-944A-215A4FCFD1D9}"/>
          </ac:spMkLst>
        </pc:spChg>
        <pc:spChg chg="del mod">
          <ac:chgData name="AJIN K.BIJU" userId="4abdce8d56b7c3c7" providerId="LiveId" clId="{979E338F-96F5-4856-89F0-D5E18D8506C9}" dt="2024-08-09T12:00:33.492" v="180" actId="478"/>
          <ac:spMkLst>
            <pc:docMk/>
            <pc:sldMk cId="2212230449" sldId="267"/>
            <ac:spMk id="3" creationId="{CC60806F-D089-314B-7F80-3EF3E828BE29}"/>
          </ac:spMkLst>
        </pc:spChg>
        <pc:spChg chg="add">
          <ac:chgData name="AJIN K.BIJU" userId="4abdce8d56b7c3c7" providerId="LiveId" clId="{979E338F-96F5-4856-89F0-D5E18D8506C9}" dt="2024-08-09T12:00:44.731" v="185" actId="26606"/>
          <ac:spMkLst>
            <pc:docMk/>
            <pc:sldMk cId="2212230449" sldId="267"/>
            <ac:spMk id="24" creationId="{66D61E08-70C3-48D8-BEA0-787111DC30DA}"/>
          </ac:spMkLst>
        </pc:spChg>
        <pc:spChg chg="add">
          <ac:chgData name="AJIN K.BIJU" userId="4abdce8d56b7c3c7" providerId="LiveId" clId="{979E338F-96F5-4856-89F0-D5E18D8506C9}" dt="2024-08-09T12:00:44.731" v="185" actId="26606"/>
          <ac:spMkLst>
            <pc:docMk/>
            <pc:sldMk cId="2212230449" sldId="267"/>
            <ac:spMk id="26" creationId="{FC55298F-0AE5-478E-AD2B-03C2614C5833}"/>
          </ac:spMkLst>
        </pc:spChg>
        <pc:spChg chg="add">
          <ac:chgData name="AJIN K.BIJU" userId="4abdce8d56b7c3c7" providerId="LiveId" clId="{979E338F-96F5-4856-89F0-D5E18D8506C9}" dt="2024-08-09T12:00:44.731" v="185" actId="26606"/>
          <ac:spMkLst>
            <pc:docMk/>
            <pc:sldMk cId="2212230449" sldId="267"/>
            <ac:spMk id="28" creationId="{C180E4EA-0B63-4779-A895-7E90E71088F3}"/>
          </ac:spMkLst>
        </pc:spChg>
        <pc:spChg chg="add">
          <ac:chgData name="AJIN K.BIJU" userId="4abdce8d56b7c3c7" providerId="LiveId" clId="{979E338F-96F5-4856-89F0-D5E18D8506C9}" dt="2024-08-09T12:00:44.731" v="185" actId="26606"/>
          <ac:spMkLst>
            <pc:docMk/>
            <pc:sldMk cId="2212230449" sldId="267"/>
            <ac:spMk id="30" creationId="{CEE01D9D-3DE8-4EED-B0D3-8F3C79CC7673}"/>
          </ac:spMkLst>
        </pc:spChg>
        <pc:spChg chg="add">
          <ac:chgData name="AJIN K.BIJU" userId="4abdce8d56b7c3c7" providerId="LiveId" clId="{979E338F-96F5-4856-89F0-D5E18D8506C9}" dt="2024-08-09T12:00:44.731" v="185" actId="26606"/>
          <ac:spMkLst>
            <pc:docMk/>
            <pc:sldMk cId="2212230449" sldId="267"/>
            <ac:spMk id="32" creationId="{89AF5CE9-607F-43F4-8983-DCD6DA4051FD}"/>
          </ac:spMkLst>
        </pc:spChg>
        <pc:spChg chg="add">
          <ac:chgData name="AJIN K.BIJU" userId="4abdce8d56b7c3c7" providerId="LiveId" clId="{979E338F-96F5-4856-89F0-D5E18D8506C9}" dt="2024-08-09T12:00:44.731" v="185" actId="26606"/>
          <ac:spMkLst>
            <pc:docMk/>
            <pc:sldMk cId="2212230449" sldId="267"/>
            <ac:spMk id="34" creationId="{6EEA2DBD-9E1E-4521-8C01-F32AD18A89E3}"/>
          </ac:spMkLst>
        </pc:spChg>
        <pc:spChg chg="add">
          <ac:chgData name="AJIN K.BIJU" userId="4abdce8d56b7c3c7" providerId="LiveId" clId="{979E338F-96F5-4856-89F0-D5E18D8506C9}" dt="2024-08-09T12:00:44.731" v="185" actId="26606"/>
          <ac:spMkLst>
            <pc:docMk/>
            <pc:sldMk cId="2212230449" sldId="267"/>
            <ac:spMk id="36" creationId="{15BBD2C1-BA9B-46A9-A27A-33498B169272}"/>
          </ac:spMkLst>
        </pc:spChg>
        <pc:grpChg chg="add del">
          <ac:chgData name="AJIN K.BIJU" userId="4abdce8d56b7c3c7" providerId="LiveId" clId="{979E338F-96F5-4856-89F0-D5E18D8506C9}" dt="2024-08-09T12:00:44.684" v="184" actId="26606"/>
          <ac:grpSpMkLst>
            <pc:docMk/>
            <pc:sldMk cId="2212230449" sldId="267"/>
            <ac:grpSpMk id="8" creationId="{88C9B83F-64CD-41C1-925F-A08801FFD0BD}"/>
          </ac:grpSpMkLst>
        </pc:grpChg>
        <pc:grpChg chg="add">
          <ac:chgData name="AJIN K.BIJU" userId="4abdce8d56b7c3c7" providerId="LiveId" clId="{979E338F-96F5-4856-89F0-D5E18D8506C9}" dt="2024-08-09T12:00:44.731" v="185" actId="26606"/>
          <ac:grpSpMkLst>
            <pc:docMk/>
            <pc:sldMk cId="2212230449" sldId="267"/>
            <ac:grpSpMk id="21" creationId="{88C9B83F-64CD-41C1-925F-A08801FFD0BD}"/>
          </ac:grpSpMkLst>
        </pc:grpChg>
        <pc:picChg chg="add del">
          <ac:chgData name="AJIN K.BIJU" userId="4abdce8d56b7c3c7" providerId="LiveId" clId="{979E338F-96F5-4856-89F0-D5E18D8506C9}" dt="2024-08-09T12:00:44.684" v="184" actId="26606"/>
          <ac:picMkLst>
            <pc:docMk/>
            <pc:sldMk cId="2212230449" sldId="267"/>
            <ac:picMk id="4" creationId="{3DD86A52-2892-9357-2EDE-C600678A497B}"/>
          </ac:picMkLst>
        </pc:picChg>
        <pc:picChg chg="add">
          <ac:chgData name="AJIN K.BIJU" userId="4abdce8d56b7c3c7" providerId="LiveId" clId="{979E338F-96F5-4856-89F0-D5E18D8506C9}" dt="2024-08-09T12:00:44.731" v="185" actId="26606"/>
          <ac:picMkLst>
            <pc:docMk/>
            <pc:sldMk cId="2212230449" sldId="267"/>
            <ac:picMk id="38" creationId="{507B833A-EDFD-ABA8-2DE5-869F78A964CE}"/>
          </ac:picMkLst>
        </pc:picChg>
        <pc:cxnChg chg="add">
          <ac:chgData name="AJIN K.BIJU" userId="4abdce8d56b7c3c7" providerId="LiveId" clId="{979E338F-96F5-4856-89F0-D5E18D8506C9}" dt="2024-08-09T12:00:44.731" v="185" actId="26606"/>
          <ac:cxnSpMkLst>
            <pc:docMk/>
            <pc:sldMk cId="2212230449" sldId="267"/>
            <ac:cxnSpMk id="20" creationId="{A57C1A16-B8AB-4D99-A195-A38F556A6486}"/>
          </ac:cxnSpMkLst>
        </pc:cxnChg>
        <pc:cxnChg chg="add">
          <ac:chgData name="AJIN K.BIJU" userId="4abdce8d56b7c3c7" providerId="LiveId" clId="{979E338F-96F5-4856-89F0-D5E18D8506C9}" dt="2024-08-09T12:00:44.731" v="185" actId="26606"/>
          <ac:cxnSpMkLst>
            <pc:docMk/>
            <pc:sldMk cId="2212230449" sldId="267"/>
            <ac:cxnSpMk id="22" creationId="{F8A9B20B-D1DD-4573-B5EC-558029519236}"/>
          </ac:cxnSpMkLst>
        </pc:cxnChg>
      </pc:sldChg>
      <pc:sldChg chg="addSp delSp modSp new mod setBg">
        <pc:chgData name="AJIN K.BIJU" userId="4abdce8d56b7c3c7" providerId="LiveId" clId="{979E338F-96F5-4856-89F0-D5E18D8506C9}" dt="2024-08-09T12:02:50.715" v="197" actId="26606"/>
        <pc:sldMkLst>
          <pc:docMk/>
          <pc:sldMk cId="2493977423" sldId="268"/>
        </pc:sldMkLst>
        <pc:spChg chg="del mod">
          <ac:chgData name="AJIN K.BIJU" userId="4abdce8d56b7c3c7" providerId="LiveId" clId="{979E338F-96F5-4856-89F0-D5E18D8506C9}" dt="2024-08-09T12:02:48.266" v="196" actId="478"/>
          <ac:spMkLst>
            <pc:docMk/>
            <pc:sldMk cId="2493977423" sldId="268"/>
            <ac:spMk id="2" creationId="{06A51B9E-094B-BD13-1CBF-89BF0C3750E4}"/>
          </ac:spMkLst>
        </pc:spChg>
        <pc:spChg chg="del">
          <ac:chgData name="AJIN K.BIJU" userId="4abdce8d56b7c3c7" providerId="LiveId" clId="{979E338F-96F5-4856-89F0-D5E18D8506C9}" dt="2024-08-09T12:01:35.877" v="187" actId="931"/>
          <ac:spMkLst>
            <pc:docMk/>
            <pc:sldMk cId="2493977423" sldId="268"/>
            <ac:spMk id="3" creationId="{35D10119-481E-56B9-24C0-110C932609DA}"/>
          </ac:spMkLst>
        </pc:spChg>
        <pc:spChg chg="add mod">
          <ac:chgData name="AJIN K.BIJU" userId="4abdce8d56b7c3c7" providerId="LiveId" clId="{979E338F-96F5-4856-89F0-D5E18D8506C9}" dt="2024-08-09T12:02:50.715" v="197" actId="26606"/>
          <ac:spMkLst>
            <pc:docMk/>
            <pc:sldMk cId="2493977423" sldId="268"/>
            <ac:spMk id="9" creationId="{D36C4962-BF20-8C01-7B05-C20602C4B5A4}"/>
          </ac:spMkLst>
        </pc:spChg>
        <pc:spChg chg="add del">
          <ac:chgData name="AJIN K.BIJU" userId="4abdce8d56b7c3c7" providerId="LiveId" clId="{979E338F-96F5-4856-89F0-D5E18D8506C9}" dt="2024-08-09T12:02:50.715" v="197" actId="26606"/>
          <ac:spMkLst>
            <pc:docMk/>
            <pc:sldMk cId="2493977423" sldId="268"/>
            <ac:spMk id="12" creationId="{9F4444CE-BC8D-4D61-B303-4C05614E62AB}"/>
          </ac:spMkLst>
        </pc:spChg>
        <pc:spChg chg="add del">
          <ac:chgData name="AJIN K.BIJU" userId="4abdce8d56b7c3c7" providerId="LiveId" clId="{979E338F-96F5-4856-89F0-D5E18D8506C9}" dt="2024-08-09T12:02:50.715" v="197" actId="26606"/>
          <ac:spMkLst>
            <pc:docMk/>
            <pc:sldMk cId="2493977423" sldId="268"/>
            <ac:spMk id="14" creationId="{62423CA5-E2E1-4789-B759-9906C1C94063}"/>
          </ac:spMkLst>
        </pc:spChg>
        <pc:spChg chg="add del">
          <ac:chgData name="AJIN K.BIJU" userId="4abdce8d56b7c3c7" providerId="LiveId" clId="{979E338F-96F5-4856-89F0-D5E18D8506C9}" dt="2024-08-09T12:02:50.715" v="197" actId="26606"/>
          <ac:spMkLst>
            <pc:docMk/>
            <pc:sldMk cId="2493977423" sldId="268"/>
            <ac:spMk id="16" creationId="{73772B81-181F-48B7-8826-4D9686D15DF5}"/>
          </ac:spMkLst>
        </pc:spChg>
        <pc:spChg chg="add del">
          <ac:chgData name="AJIN K.BIJU" userId="4abdce8d56b7c3c7" providerId="LiveId" clId="{979E338F-96F5-4856-89F0-D5E18D8506C9}" dt="2024-08-09T12:02:50.715" v="197" actId="26606"/>
          <ac:spMkLst>
            <pc:docMk/>
            <pc:sldMk cId="2493977423" sldId="268"/>
            <ac:spMk id="18" creationId="{B2205F6E-03C6-4E92-877C-E2482F6599AA}"/>
          </ac:spMkLst>
        </pc:spChg>
        <pc:spChg chg="add">
          <ac:chgData name="AJIN K.BIJU" userId="4abdce8d56b7c3c7" providerId="LiveId" clId="{979E338F-96F5-4856-89F0-D5E18D8506C9}" dt="2024-08-09T12:02:50.715" v="197" actId="26606"/>
          <ac:spMkLst>
            <pc:docMk/>
            <pc:sldMk cId="2493977423" sldId="268"/>
            <ac:spMk id="23" creationId="{9F4444CE-BC8D-4D61-B303-4C05614E62AB}"/>
          </ac:spMkLst>
        </pc:spChg>
        <pc:spChg chg="add">
          <ac:chgData name="AJIN K.BIJU" userId="4abdce8d56b7c3c7" providerId="LiveId" clId="{979E338F-96F5-4856-89F0-D5E18D8506C9}" dt="2024-08-09T12:02:50.715" v="197" actId="26606"/>
          <ac:spMkLst>
            <pc:docMk/>
            <pc:sldMk cId="2493977423" sldId="268"/>
            <ac:spMk id="25" creationId="{62423CA5-E2E1-4789-B759-9906C1C94063}"/>
          </ac:spMkLst>
        </pc:spChg>
        <pc:spChg chg="add">
          <ac:chgData name="AJIN K.BIJU" userId="4abdce8d56b7c3c7" providerId="LiveId" clId="{979E338F-96F5-4856-89F0-D5E18D8506C9}" dt="2024-08-09T12:02:50.715" v="197" actId="26606"/>
          <ac:spMkLst>
            <pc:docMk/>
            <pc:sldMk cId="2493977423" sldId="268"/>
            <ac:spMk id="27" creationId="{73772B81-181F-48B7-8826-4D9686D15DF5}"/>
          </ac:spMkLst>
        </pc:spChg>
        <pc:spChg chg="add">
          <ac:chgData name="AJIN K.BIJU" userId="4abdce8d56b7c3c7" providerId="LiveId" clId="{979E338F-96F5-4856-89F0-D5E18D8506C9}" dt="2024-08-09T12:02:50.715" v="197" actId="26606"/>
          <ac:spMkLst>
            <pc:docMk/>
            <pc:sldMk cId="2493977423" sldId="268"/>
            <ac:spMk id="29" creationId="{B2205F6E-03C6-4E92-877C-E2482F6599AA}"/>
          </ac:spMkLst>
        </pc:spChg>
        <pc:picChg chg="add mod">
          <ac:chgData name="AJIN K.BIJU" userId="4abdce8d56b7c3c7" providerId="LiveId" clId="{979E338F-96F5-4856-89F0-D5E18D8506C9}" dt="2024-08-09T12:02:50.715" v="197" actId="26606"/>
          <ac:picMkLst>
            <pc:docMk/>
            <pc:sldMk cId="2493977423" sldId="268"/>
            <ac:picMk id="5" creationId="{6F46EE1B-FAC8-2661-517E-10443678FC01}"/>
          </ac:picMkLst>
        </pc:picChg>
      </pc:sldChg>
      <pc:sldChg chg="addSp delSp modSp new mod setBg addAnim">
        <pc:chgData name="AJIN K.BIJU" userId="4abdce8d56b7c3c7" providerId="LiveId" clId="{979E338F-96F5-4856-89F0-D5E18D8506C9}" dt="2024-08-09T12:04:56.619" v="203"/>
        <pc:sldMkLst>
          <pc:docMk/>
          <pc:sldMk cId="1871354269" sldId="269"/>
        </pc:sldMkLst>
        <pc:spChg chg="mod">
          <ac:chgData name="AJIN K.BIJU" userId="4abdce8d56b7c3c7" providerId="LiveId" clId="{979E338F-96F5-4856-89F0-D5E18D8506C9}" dt="2024-08-09T12:04:56.610" v="202" actId="26606"/>
          <ac:spMkLst>
            <pc:docMk/>
            <pc:sldMk cId="1871354269" sldId="269"/>
            <ac:spMk id="2" creationId="{BDC4E113-5740-C2A7-F10A-A51CC5B37906}"/>
          </ac:spMkLst>
        </pc:spChg>
        <pc:spChg chg="del mod">
          <ac:chgData name="AJIN K.BIJU" userId="4abdce8d56b7c3c7" providerId="LiveId" clId="{979E338F-96F5-4856-89F0-D5E18D8506C9}" dt="2024-08-09T12:03:16.149" v="200" actId="478"/>
          <ac:spMkLst>
            <pc:docMk/>
            <pc:sldMk cId="1871354269" sldId="269"/>
            <ac:spMk id="3" creationId="{BFE94588-A31F-F070-75E6-79F453502D5D}"/>
          </ac:spMkLst>
        </pc:spChg>
        <pc:grpChg chg="add">
          <ac:chgData name="AJIN K.BIJU" userId="4abdce8d56b7c3c7" providerId="LiveId" clId="{979E338F-96F5-4856-89F0-D5E18D8506C9}" dt="2024-08-09T12:04:56.610" v="202" actId="26606"/>
          <ac:grpSpMkLst>
            <pc:docMk/>
            <pc:sldMk cId="1871354269" sldId="269"/>
            <ac:grpSpMk id="8" creationId="{88C9B83F-64CD-41C1-925F-A08801FFD0BD}"/>
          </ac:grpSpMkLst>
        </pc:grpChg>
        <pc:picChg chg="add">
          <ac:chgData name="AJIN K.BIJU" userId="4abdce8d56b7c3c7" providerId="LiveId" clId="{979E338F-96F5-4856-89F0-D5E18D8506C9}" dt="2024-08-09T12:04:56.610" v="202" actId="26606"/>
          <ac:picMkLst>
            <pc:docMk/>
            <pc:sldMk cId="1871354269" sldId="269"/>
            <ac:picMk id="4" creationId="{A68903B0-E710-FDE8-B661-CCFC5918BBE2}"/>
          </ac:picMkLst>
        </pc:picChg>
      </pc:sldChg>
      <pc:sldChg chg="addSp delSp modSp new mod setBg">
        <pc:chgData name="AJIN K.BIJU" userId="4abdce8d56b7c3c7" providerId="LiveId" clId="{979E338F-96F5-4856-89F0-D5E18D8506C9}" dt="2024-08-09T12:06:59.374" v="208" actId="26606"/>
        <pc:sldMkLst>
          <pc:docMk/>
          <pc:sldMk cId="506756661" sldId="270"/>
        </pc:sldMkLst>
        <pc:spChg chg="del">
          <ac:chgData name="AJIN K.BIJU" userId="4abdce8d56b7c3c7" providerId="LiveId" clId="{979E338F-96F5-4856-89F0-D5E18D8506C9}" dt="2024-08-09T12:06:59.374" v="208" actId="26606"/>
          <ac:spMkLst>
            <pc:docMk/>
            <pc:sldMk cId="506756661" sldId="270"/>
            <ac:spMk id="2" creationId="{5C56F96D-DF17-BF45-4A46-71342486A2AC}"/>
          </ac:spMkLst>
        </pc:spChg>
        <pc:spChg chg="del">
          <ac:chgData name="AJIN K.BIJU" userId="4abdce8d56b7c3c7" providerId="LiveId" clId="{979E338F-96F5-4856-89F0-D5E18D8506C9}" dt="2024-08-09T12:06:56.206" v="205" actId="931"/>
          <ac:spMkLst>
            <pc:docMk/>
            <pc:sldMk cId="506756661" sldId="270"/>
            <ac:spMk id="3" creationId="{DADC1DE5-3693-EE63-E84E-4C107A2FAD1A}"/>
          </ac:spMkLst>
        </pc:spChg>
        <pc:spChg chg="add">
          <ac:chgData name="AJIN K.BIJU" userId="4abdce8d56b7c3c7" providerId="LiveId" clId="{979E338F-96F5-4856-89F0-D5E18D8506C9}" dt="2024-08-09T12:06:59.374" v="208" actId="26606"/>
          <ac:spMkLst>
            <pc:docMk/>
            <pc:sldMk cId="506756661" sldId="270"/>
            <ac:spMk id="22" creationId="{21029ED5-F105-4DD2-99C8-1E4422817978}"/>
          </ac:spMkLst>
        </pc:spChg>
        <pc:spChg chg="add">
          <ac:chgData name="AJIN K.BIJU" userId="4abdce8d56b7c3c7" providerId="LiveId" clId="{979E338F-96F5-4856-89F0-D5E18D8506C9}" dt="2024-08-09T12:06:59.374" v="208" actId="26606"/>
          <ac:spMkLst>
            <pc:docMk/>
            <pc:sldMk cId="506756661" sldId="270"/>
            <ac:spMk id="35" creationId="{5C9652B3-A450-4ED6-8FBF-F536BA60B4D8}"/>
          </ac:spMkLst>
        </pc:spChg>
        <pc:grpChg chg="add">
          <ac:chgData name="AJIN K.BIJU" userId="4abdce8d56b7c3c7" providerId="LiveId" clId="{979E338F-96F5-4856-89F0-D5E18D8506C9}" dt="2024-08-09T12:06:59.374" v="208" actId="26606"/>
          <ac:grpSpMkLst>
            <pc:docMk/>
            <pc:sldMk cId="506756661" sldId="270"/>
            <ac:grpSpMk id="10" creationId="{DDE8DE2B-61C1-46D5-BEB8-521321C182C4}"/>
          </ac:grpSpMkLst>
        </pc:grpChg>
        <pc:grpChg chg="add">
          <ac:chgData name="AJIN K.BIJU" userId="4abdce8d56b7c3c7" providerId="LiveId" clId="{979E338F-96F5-4856-89F0-D5E18D8506C9}" dt="2024-08-09T12:06:59.374" v="208" actId="26606"/>
          <ac:grpSpMkLst>
            <pc:docMk/>
            <pc:sldMk cId="506756661" sldId="270"/>
            <ac:grpSpMk id="24" creationId="{2D621E68-BF28-4A1C-B1A2-4E55E139E79A}"/>
          </ac:grpSpMkLst>
        </pc:grpChg>
        <pc:picChg chg="add mod">
          <ac:chgData name="AJIN K.BIJU" userId="4abdce8d56b7c3c7" providerId="LiveId" clId="{979E338F-96F5-4856-89F0-D5E18D8506C9}" dt="2024-08-09T12:06:59.374" v="208" actId="26606"/>
          <ac:picMkLst>
            <pc:docMk/>
            <pc:sldMk cId="506756661" sldId="270"/>
            <ac:picMk id="5" creationId="{F658D68B-7BB1-60ED-C4E4-FA4659F0914E}"/>
          </ac:picMkLst>
        </pc:picChg>
      </pc:sldChg>
      <pc:sldChg chg="addSp delSp modSp new mod setBg">
        <pc:chgData name="AJIN K.BIJU" userId="4abdce8d56b7c3c7" providerId="LiveId" clId="{979E338F-96F5-4856-89F0-D5E18D8506C9}" dt="2024-08-09T12:08:29.212" v="223" actId="962"/>
        <pc:sldMkLst>
          <pc:docMk/>
          <pc:sldMk cId="3509417880" sldId="271"/>
        </pc:sldMkLst>
        <pc:spChg chg="del mod">
          <ac:chgData name="AJIN K.BIJU" userId="4abdce8d56b7c3c7" providerId="LiveId" clId="{979E338F-96F5-4856-89F0-D5E18D8506C9}" dt="2024-08-09T12:07:18.085" v="213" actId="478"/>
          <ac:spMkLst>
            <pc:docMk/>
            <pc:sldMk cId="3509417880" sldId="271"/>
            <ac:spMk id="2" creationId="{A4E0CC52-BF8F-F4D4-007C-6DC4B1FF8FD6}"/>
          </ac:spMkLst>
        </pc:spChg>
        <pc:spChg chg="del mod">
          <ac:chgData name="AJIN K.BIJU" userId="4abdce8d56b7c3c7" providerId="LiveId" clId="{979E338F-96F5-4856-89F0-D5E18D8506C9}" dt="2024-08-09T12:07:15.192" v="211" actId="478"/>
          <ac:spMkLst>
            <pc:docMk/>
            <pc:sldMk cId="3509417880" sldId="271"/>
            <ac:spMk id="3" creationId="{9D2EED41-4A12-6832-DB72-8B92F515E32E}"/>
          </ac:spMkLst>
        </pc:spChg>
        <pc:spChg chg="add del">
          <ac:chgData name="AJIN K.BIJU" userId="4abdce8d56b7c3c7" providerId="LiveId" clId="{979E338F-96F5-4856-89F0-D5E18D8506C9}" dt="2024-08-09T12:08:22.976" v="218" actId="26606"/>
          <ac:spMkLst>
            <pc:docMk/>
            <pc:sldMk cId="3509417880" sldId="271"/>
            <ac:spMk id="22" creationId="{41DC778F-EF1A-4C1B-B1AD-BA37A74E5DD7}"/>
          </ac:spMkLst>
        </pc:spChg>
        <pc:spChg chg="add del">
          <ac:chgData name="AJIN K.BIJU" userId="4abdce8d56b7c3c7" providerId="LiveId" clId="{979E338F-96F5-4856-89F0-D5E18D8506C9}" dt="2024-08-09T12:08:22.976" v="218" actId="26606"/>
          <ac:spMkLst>
            <pc:docMk/>
            <pc:sldMk cId="3509417880" sldId="271"/>
            <ac:spMk id="24" creationId="{613FCDB4-670C-4568-96EE-093382A9E682}"/>
          </ac:spMkLst>
        </pc:spChg>
        <pc:spChg chg="add del">
          <ac:chgData name="AJIN K.BIJU" userId="4abdce8d56b7c3c7" providerId="LiveId" clId="{979E338F-96F5-4856-89F0-D5E18D8506C9}" dt="2024-08-09T12:08:27.756" v="220" actId="26606"/>
          <ac:spMkLst>
            <pc:docMk/>
            <pc:sldMk cId="3509417880" sldId="271"/>
            <ac:spMk id="35" creationId="{41DC778F-EF1A-4C1B-B1AD-BA37A74E5DD7}"/>
          </ac:spMkLst>
        </pc:spChg>
        <pc:spChg chg="add del">
          <ac:chgData name="AJIN K.BIJU" userId="4abdce8d56b7c3c7" providerId="LiveId" clId="{979E338F-96F5-4856-89F0-D5E18D8506C9}" dt="2024-08-09T12:08:27.756" v="220" actId="26606"/>
          <ac:spMkLst>
            <pc:docMk/>
            <pc:sldMk cId="3509417880" sldId="271"/>
            <ac:spMk id="36" creationId="{613FCDB4-670C-4568-96EE-093382A9E682}"/>
          </ac:spMkLst>
        </pc:spChg>
        <pc:spChg chg="add">
          <ac:chgData name="AJIN K.BIJU" userId="4abdce8d56b7c3c7" providerId="LiveId" clId="{979E338F-96F5-4856-89F0-D5E18D8506C9}" dt="2024-08-09T12:08:27.773" v="221" actId="26606"/>
          <ac:spMkLst>
            <pc:docMk/>
            <pc:sldMk cId="3509417880" sldId="271"/>
            <ac:spMk id="39" creationId="{21029ED5-F105-4DD2-99C8-1E4422817978}"/>
          </ac:spMkLst>
        </pc:spChg>
        <pc:spChg chg="add">
          <ac:chgData name="AJIN K.BIJU" userId="4abdce8d56b7c3c7" providerId="LiveId" clId="{979E338F-96F5-4856-89F0-D5E18D8506C9}" dt="2024-08-09T12:08:27.773" v="221" actId="26606"/>
          <ac:spMkLst>
            <pc:docMk/>
            <pc:sldMk cId="3509417880" sldId="271"/>
            <ac:spMk id="49" creationId="{5C9652B3-A450-4ED6-8FBF-F536BA60B4D8}"/>
          </ac:spMkLst>
        </pc:spChg>
        <pc:grpChg chg="add del">
          <ac:chgData name="AJIN K.BIJU" userId="4abdce8d56b7c3c7" providerId="LiveId" clId="{979E338F-96F5-4856-89F0-D5E18D8506C9}" dt="2024-08-09T12:08:22.976" v="218" actId="26606"/>
          <ac:grpSpMkLst>
            <pc:docMk/>
            <pc:sldMk cId="3509417880" sldId="271"/>
            <ac:grpSpMk id="10" creationId="{0565C35A-C6FA-4269-822E-6DB5B9C48882}"/>
          </ac:grpSpMkLst>
        </pc:grpChg>
        <pc:grpChg chg="add del">
          <ac:chgData name="AJIN K.BIJU" userId="4abdce8d56b7c3c7" providerId="LiveId" clId="{979E338F-96F5-4856-89F0-D5E18D8506C9}" dt="2024-08-09T12:08:27.756" v="220" actId="26606"/>
          <ac:grpSpMkLst>
            <pc:docMk/>
            <pc:sldMk cId="3509417880" sldId="271"/>
            <ac:grpSpMk id="26" creationId="{DDE8DE2B-61C1-46D5-BEB8-521321C182C4}"/>
          </ac:grpSpMkLst>
        </pc:grpChg>
        <pc:grpChg chg="add">
          <ac:chgData name="AJIN K.BIJU" userId="4abdce8d56b7c3c7" providerId="LiveId" clId="{979E338F-96F5-4856-89F0-D5E18D8506C9}" dt="2024-08-09T12:08:27.773" v="221" actId="26606"/>
          <ac:grpSpMkLst>
            <pc:docMk/>
            <pc:sldMk cId="3509417880" sldId="271"/>
            <ac:grpSpMk id="38" creationId="{DDE8DE2B-61C1-46D5-BEB8-521321C182C4}"/>
          </ac:grpSpMkLst>
        </pc:grpChg>
        <pc:grpChg chg="add">
          <ac:chgData name="AJIN K.BIJU" userId="4abdce8d56b7c3c7" providerId="LiveId" clId="{979E338F-96F5-4856-89F0-D5E18D8506C9}" dt="2024-08-09T12:08:27.773" v="221" actId="26606"/>
          <ac:grpSpMkLst>
            <pc:docMk/>
            <pc:sldMk cId="3509417880" sldId="271"/>
            <ac:grpSpMk id="40" creationId="{2D621E68-BF28-4A1C-B1A2-4E55E139E79A}"/>
          </ac:grpSpMkLst>
        </pc:grpChg>
        <pc:picChg chg="add mod">
          <ac:chgData name="AJIN K.BIJU" userId="4abdce8d56b7c3c7" providerId="LiveId" clId="{979E338F-96F5-4856-89F0-D5E18D8506C9}" dt="2024-08-09T12:08:29.212" v="223" actId="962"/>
          <ac:picMkLst>
            <pc:docMk/>
            <pc:sldMk cId="3509417880" sldId="271"/>
            <ac:picMk id="5" creationId="{6182DFD6-B8D1-193D-BA94-2B249FAB44A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8554E-5EAB-459E-A304-FA39D552442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B65C0D-8E3B-46AF-8339-6B7C2F8E122E}">
      <dgm:prSet/>
      <dgm:spPr/>
      <dgm:t>
        <a:bodyPr/>
        <a:lstStyle/>
        <a:p>
          <a:pPr>
            <a:lnSpc>
              <a:spcPct val="100000"/>
            </a:lnSpc>
          </a:pPr>
          <a:r>
            <a:rPr lang="en-US" b="1" i="0" baseline="0" dirty="0"/>
            <a:t>Manhattan (Aqua)</a:t>
          </a:r>
          <a:r>
            <a:rPr lang="en-US" b="0" i="0" baseline="0" dirty="0"/>
            <a:t>: 54K, representing 41.17% of the total scores. This is the largest segment.</a:t>
          </a:r>
          <a:endParaRPr lang="en-US" dirty="0"/>
        </a:p>
      </dgm:t>
    </dgm:pt>
    <dgm:pt modelId="{15F49026-314E-478E-9D61-ED3FE537B18F}" type="parTrans" cxnId="{D13F8506-3287-4B88-B13E-8334498EEDDE}">
      <dgm:prSet/>
      <dgm:spPr/>
      <dgm:t>
        <a:bodyPr/>
        <a:lstStyle/>
        <a:p>
          <a:endParaRPr lang="en-US"/>
        </a:p>
      </dgm:t>
    </dgm:pt>
    <dgm:pt modelId="{E08D38FA-0EAC-41ED-ABAE-7ED6B08D4727}" type="sibTrans" cxnId="{D13F8506-3287-4B88-B13E-8334498EEDDE}">
      <dgm:prSet/>
      <dgm:spPr/>
      <dgm:t>
        <a:bodyPr/>
        <a:lstStyle/>
        <a:p>
          <a:endParaRPr lang="en-US"/>
        </a:p>
      </dgm:t>
    </dgm:pt>
    <dgm:pt modelId="{EEECFD34-AE5E-4610-8A43-8F0FD3810AA5}">
      <dgm:prSet/>
      <dgm:spPr/>
      <dgm:t>
        <a:bodyPr/>
        <a:lstStyle/>
        <a:p>
          <a:pPr>
            <a:lnSpc>
              <a:spcPct val="100000"/>
            </a:lnSpc>
          </a:pPr>
          <a:r>
            <a:rPr lang="en-US" b="1" i="0" baseline="0"/>
            <a:t>Brooklyn (Orange)</a:t>
          </a:r>
          <a:r>
            <a:rPr lang="en-US" b="0" i="0" baseline="0"/>
            <a:t>: 50K, representing 38.3% of the total scores. This is the second largest segment.</a:t>
          </a:r>
          <a:endParaRPr lang="en-US"/>
        </a:p>
      </dgm:t>
    </dgm:pt>
    <dgm:pt modelId="{9BBDF305-C636-47B6-BF11-B25968DDA17B}" type="parTrans" cxnId="{11FC5038-550E-4A2C-BE89-BFC336691039}">
      <dgm:prSet/>
      <dgm:spPr/>
      <dgm:t>
        <a:bodyPr/>
        <a:lstStyle/>
        <a:p>
          <a:endParaRPr lang="en-US"/>
        </a:p>
      </dgm:t>
    </dgm:pt>
    <dgm:pt modelId="{3E1CB381-3D46-429F-B39C-9441ACD3CB9F}" type="sibTrans" cxnId="{11FC5038-550E-4A2C-BE89-BFC336691039}">
      <dgm:prSet/>
      <dgm:spPr/>
      <dgm:t>
        <a:bodyPr/>
        <a:lstStyle/>
        <a:p>
          <a:endParaRPr lang="en-US"/>
        </a:p>
      </dgm:t>
    </dgm:pt>
    <dgm:pt modelId="{EC1C08EA-C950-4A60-8B74-19866B74BFF5}">
      <dgm:prSet/>
      <dgm:spPr/>
      <dgm:t>
        <a:bodyPr/>
        <a:lstStyle/>
        <a:p>
          <a:pPr>
            <a:lnSpc>
              <a:spcPct val="100000"/>
            </a:lnSpc>
          </a:pPr>
          <a:r>
            <a:rPr lang="en-US" b="1" i="0" baseline="0"/>
            <a:t>Queens (Purple)</a:t>
          </a:r>
          <a:r>
            <a:rPr lang="en-US" b="0" i="0" baseline="0"/>
            <a:t>: 20K, representing 15.37% of the total scores.</a:t>
          </a:r>
          <a:endParaRPr lang="en-US"/>
        </a:p>
      </dgm:t>
    </dgm:pt>
    <dgm:pt modelId="{5C6FD253-37E2-4F30-95BE-01BDBC6F8433}" type="parTrans" cxnId="{C71F0D9E-B03F-49C5-B5FA-91879AF01C25}">
      <dgm:prSet/>
      <dgm:spPr/>
      <dgm:t>
        <a:bodyPr/>
        <a:lstStyle/>
        <a:p>
          <a:endParaRPr lang="en-US"/>
        </a:p>
      </dgm:t>
    </dgm:pt>
    <dgm:pt modelId="{681633DF-2757-439A-A03A-C78EDD0C77B9}" type="sibTrans" cxnId="{C71F0D9E-B03F-49C5-B5FA-91879AF01C25}">
      <dgm:prSet/>
      <dgm:spPr/>
      <dgm:t>
        <a:bodyPr/>
        <a:lstStyle/>
        <a:p>
          <a:endParaRPr lang="en-US"/>
        </a:p>
      </dgm:t>
    </dgm:pt>
    <dgm:pt modelId="{FC743644-AD38-4220-81EB-B0A1116D126D}">
      <dgm:prSet/>
      <dgm:spPr/>
      <dgm:t>
        <a:bodyPr/>
        <a:lstStyle/>
        <a:p>
          <a:pPr>
            <a:lnSpc>
              <a:spcPct val="100000"/>
            </a:lnSpc>
          </a:pPr>
          <a:r>
            <a:rPr lang="en-US" b="1" i="0" baseline="0"/>
            <a:t>Bronx (Yellow)</a:t>
          </a:r>
          <a:r>
            <a:rPr lang="en-US" b="0" i="0" baseline="0"/>
            <a:t>: 5K, representing 3.78% of the total scores.</a:t>
          </a:r>
          <a:endParaRPr lang="en-US"/>
        </a:p>
      </dgm:t>
    </dgm:pt>
    <dgm:pt modelId="{64672B1A-992B-4F75-A338-D0228446DEEA}" type="parTrans" cxnId="{921D6B0C-7014-42E6-A735-D8DFD88CB9A8}">
      <dgm:prSet/>
      <dgm:spPr/>
      <dgm:t>
        <a:bodyPr/>
        <a:lstStyle/>
        <a:p>
          <a:endParaRPr lang="en-US"/>
        </a:p>
      </dgm:t>
    </dgm:pt>
    <dgm:pt modelId="{BEE18279-5B13-4B37-9B8B-038A016D2401}" type="sibTrans" cxnId="{921D6B0C-7014-42E6-A735-D8DFD88CB9A8}">
      <dgm:prSet/>
      <dgm:spPr/>
      <dgm:t>
        <a:bodyPr/>
        <a:lstStyle/>
        <a:p>
          <a:endParaRPr lang="en-US"/>
        </a:p>
      </dgm:t>
    </dgm:pt>
    <dgm:pt modelId="{25056DFA-D9F2-49F9-B447-8FD7926807AA}">
      <dgm:prSet/>
      <dgm:spPr/>
      <dgm:t>
        <a:bodyPr/>
        <a:lstStyle/>
        <a:p>
          <a:pPr>
            <a:lnSpc>
              <a:spcPct val="100000"/>
            </a:lnSpc>
          </a:pPr>
          <a:r>
            <a:rPr lang="en-US" b="1" i="0" baseline="0"/>
            <a:t>Staten Island (Black)</a:t>
          </a:r>
          <a:r>
            <a:rPr lang="en-US" b="0" i="0" baseline="0"/>
            <a:t>: 2K, representing 1.88% of the total scores. </a:t>
          </a:r>
          <a:endParaRPr lang="en-US"/>
        </a:p>
      </dgm:t>
    </dgm:pt>
    <dgm:pt modelId="{00374807-43B0-4792-83CB-0EBAD88AC3A2}" type="parTrans" cxnId="{A2A4BD2C-815D-4E84-954E-2987EF97D18D}">
      <dgm:prSet/>
      <dgm:spPr/>
      <dgm:t>
        <a:bodyPr/>
        <a:lstStyle/>
        <a:p>
          <a:endParaRPr lang="en-US"/>
        </a:p>
      </dgm:t>
    </dgm:pt>
    <dgm:pt modelId="{F764399C-5ED7-42FE-B81A-8FCA74AFB99E}" type="sibTrans" cxnId="{A2A4BD2C-815D-4E84-954E-2987EF97D18D}">
      <dgm:prSet/>
      <dgm:spPr/>
      <dgm:t>
        <a:bodyPr/>
        <a:lstStyle/>
        <a:p>
          <a:endParaRPr lang="en-US"/>
        </a:p>
      </dgm:t>
    </dgm:pt>
    <dgm:pt modelId="{FA882037-5944-4DCB-80BA-75E608185B53}" type="pres">
      <dgm:prSet presAssocID="{31D8554E-5EAB-459E-A304-FA39D5524425}" presName="root" presStyleCnt="0">
        <dgm:presLayoutVars>
          <dgm:dir/>
          <dgm:resizeHandles val="exact"/>
        </dgm:presLayoutVars>
      </dgm:prSet>
      <dgm:spPr/>
    </dgm:pt>
    <dgm:pt modelId="{23DDAC27-C887-4AC6-9D15-C24CAEBF89A7}" type="pres">
      <dgm:prSet presAssocID="{22B65C0D-8E3B-46AF-8339-6B7C2F8E122E}" presName="compNode" presStyleCnt="0"/>
      <dgm:spPr/>
    </dgm:pt>
    <dgm:pt modelId="{77A13A60-29C4-4997-9107-72620E721D5F}" type="pres">
      <dgm:prSet presAssocID="{22B65C0D-8E3B-46AF-8339-6B7C2F8E12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hale"/>
        </a:ext>
      </dgm:extLst>
    </dgm:pt>
    <dgm:pt modelId="{3C3E2DF4-CE06-437E-B766-67DFECAE6FE2}" type="pres">
      <dgm:prSet presAssocID="{22B65C0D-8E3B-46AF-8339-6B7C2F8E122E}" presName="spaceRect" presStyleCnt="0"/>
      <dgm:spPr/>
    </dgm:pt>
    <dgm:pt modelId="{C4B4C37D-315B-4C96-8134-6A8806B7341F}" type="pres">
      <dgm:prSet presAssocID="{22B65C0D-8E3B-46AF-8339-6B7C2F8E122E}" presName="textRect" presStyleLbl="revTx" presStyleIdx="0" presStyleCnt="5">
        <dgm:presLayoutVars>
          <dgm:chMax val="1"/>
          <dgm:chPref val="1"/>
        </dgm:presLayoutVars>
      </dgm:prSet>
      <dgm:spPr/>
    </dgm:pt>
    <dgm:pt modelId="{6474696B-7EEA-4D83-AF2B-082964178467}" type="pres">
      <dgm:prSet presAssocID="{E08D38FA-0EAC-41ED-ABAE-7ED6B08D4727}" presName="sibTrans" presStyleCnt="0"/>
      <dgm:spPr/>
    </dgm:pt>
    <dgm:pt modelId="{0C43D45E-4306-4809-A035-088ACBEDBF36}" type="pres">
      <dgm:prSet presAssocID="{EEECFD34-AE5E-4610-8A43-8F0FD3810AA5}" presName="compNode" presStyleCnt="0"/>
      <dgm:spPr/>
    </dgm:pt>
    <dgm:pt modelId="{BF220B50-30F3-4EBE-8217-EDFC4668DD1C}" type="pres">
      <dgm:prSet presAssocID="{EEECFD34-AE5E-4610-8A43-8F0FD3810A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gloo"/>
        </a:ext>
      </dgm:extLst>
    </dgm:pt>
    <dgm:pt modelId="{C2BEDFB4-D7D6-4687-A101-76B63984F525}" type="pres">
      <dgm:prSet presAssocID="{EEECFD34-AE5E-4610-8A43-8F0FD3810AA5}" presName="spaceRect" presStyleCnt="0"/>
      <dgm:spPr/>
    </dgm:pt>
    <dgm:pt modelId="{32CD3EB5-403E-4A3D-924B-E822EAE7FADE}" type="pres">
      <dgm:prSet presAssocID="{EEECFD34-AE5E-4610-8A43-8F0FD3810AA5}" presName="textRect" presStyleLbl="revTx" presStyleIdx="1" presStyleCnt="5">
        <dgm:presLayoutVars>
          <dgm:chMax val="1"/>
          <dgm:chPref val="1"/>
        </dgm:presLayoutVars>
      </dgm:prSet>
      <dgm:spPr/>
    </dgm:pt>
    <dgm:pt modelId="{B6D89C76-78FD-4446-A6F9-EE3CEBDA3494}" type="pres">
      <dgm:prSet presAssocID="{3E1CB381-3D46-429F-B39C-9441ACD3CB9F}" presName="sibTrans" presStyleCnt="0"/>
      <dgm:spPr/>
    </dgm:pt>
    <dgm:pt modelId="{3E8F46B9-5716-4F3F-B3B1-E7F4AC2FF85A}" type="pres">
      <dgm:prSet presAssocID="{EC1C08EA-C950-4A60-8B74-19866B74BFF5}" presName="compNode" presStyleCnt="0"/>
      <dgm:spPr/>
    </dgm:pt>
    <dgm:pt modelId="{4D6A53B4-0DEC-4BCE-A7F3-88724CAB3D64}" type="pres">
      <dgm:prSet presAssocID="{EC1C08EA-C950-4A60-8B74-19866B74BFF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own"/>
        </a:ext>
      </dgm:extLst>
    </dgm:pt>
    <dgm:pt modelId="{0D3CD7A3-3322-4EBD-8140-A46039D79455}" type="pres">
      <dgm:prSet presAssocID="{EC1C08EA-C950-4A60-8B74-19866B74BFF5}" presName="spaceRect" presStyleCnt="0"/>
      <dgm:spPr/>
    </dgm:pt>
    <dgm:pt modelId="{9368CBF1-18C8-4A0B-8DB4-D3C3796C655F}" type="pres">
      <dgm:prSet presAssocID="{EC1C08EA-C950-4A60-8B74-19866B74BFF5}" presName="textRect" presStyleLbl="revTx" presStyleIdx="2" presStyleCnt="5">
        <dgm:presLayoutVars>
          <dgm:chMax val="1"/>
          <dgm:chPref val="1"/>
        </dgm:presLayoutVars>
      </dgm:prSet>
      <dgm:spPr/>
    </dgm:pt>
    <dgm:pt modelId="{4AD9F0CF-262C-4E7F-9ED9-BF74032C4491}" type="pres">
      <dgm:prSet presAssocID="{681633DF-2757-439A-A03A-C78EDD0C77B9}" presName="sibTrans" presStyleCnt="0"/>
      <dgm:spPr/>
    </dgm:pt>
    <dgm:pt modelId="{5564C641-1809-4853-BCF2-67DF0E1EE9B6}" type="pres">
      <dgm:prSet presAssocID="{FC743644-AD38-4220-81EB-B0A1116D126D}" presName="compNode" presStyleCnt="0"/>
      <dgm:spPr/>
    </dgm:pt>
    <dgm:pt modelId="{AA1C8828-3FEA-44A0-8CF8-8F5D73991DEA}" type="pres">
      <dgm:prSet presAssocID="{FC743644-AD38-4220-81EB-B0A1116D12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aduation Cap"/>
        </a:ext>
      </dgm:extLst>
    </dgm:pt>
    <dgm:pt modelId="{FE87F418-A854-45A5-B61C-8D5A8E5C798D}" type="pres">
      <dgm:prSet presAssocID="{FC743644-AD38-4220-81EB-B0A1116D126D}" presName="spaceRect" presStyleCnt="0"/>
      <dgm:spPr/>
    </dgm:pt>
    <dgm:pt modelId="{33444A68-02AF-4D3E-9622-08777F518EAA}" type="pres">
      <dgm:prSet presAssocID="{FC743644-AD38-4220-81EB-B0A1116D126D}" presName="textRect" presStyleLbl="revTx" presStyleIdx="3" presStyleCnt="5">
        <dgm:presLayoutVars>
          <dgm:chMax val="1"/>
          <dgm:chPref val="1"/>
        </dgm:presLayoutVars>
      </dgm:prSet>
      <dgm:spPr/>
    </dgm:pt>
    <dgm:pt modelId="{F26E861E-28AC-4DF1-A7EB-55712AFADCEC}" type="pres">
      <dgm:prSet presAssocID="{BEE18279-5B13-4B37-9B8B-038A016D2401}" presName="sibTrans" presStyleCnt="0"/>
      <dgm:spPr/>
    </dgm:pt>
    <dgm:pt modelId="{CEA84A16-CF53-4D10-8502-551C96676A34}" type="pres">
      <dgm:prSet presAssocID="{25056DFA-D9F2-49F9-B447-8FD7926807AA}" presName="compNode" presStyleCnt="0"/>
      <dgm:spPr/>
    </dgm:pt>
    <dgm:pt modelId="{98BD4610-E4FE-431E-A71D-1C2A81CFE1EE}" type="pres">
      <dgm:prSet presAssocID="{25056DFA-D9F2-49F9-B447-8FD7926807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opical scene"/>
        </a:ext>
      </dgm:extLst>
    </dgm:pt>
    <dgm:pt modelId="{FA2019A9-2854-4C9A-BE6A-AE6BFB752FD9}" type="pres">
      <dgm:prSet presAssocID="{25056DFA-D9F2-49F9-B447-8FD7926807AA}" presName="spaceRect" presStyleCnt="0"/>
      <dgm:spPr/>
    </dgm:pt>
    <dgm:pt modelId="{6EE60102-966D-4F8C-9624-1588ABFC51B6}" type="pres">
      <dgm:prSet presAssocID="{25056DFA-D9F2-49F9-B447-8FD7926807AA}" presName="textRect" presStyleLbl="revTx" presStyleIdx="4" presStyleCnt="5">
        <dgm:presLayoutVars>
          <dgm:chMax val="1"/>
          <dgm:chPref val="1"/>
        </dgm:presLayoutVars>
      </dgm:prSet>
      <dgm:spPr/>
    </dgm:pt>
  </dgm:ptLst>
  <dgm:cxnLst>
    <dgm:cxn modelId="{548A5A06-FE68-4F9A-9FC5-FA2575E8A356}" type="presOf" srcId="{25056DFA-D9F2-49F9-B447-8FD7926807AA}" destId="{6EE60102-966D-4F8C-9624-1588ABFC51B6}" srcOrd="0" destOrd="0" presId="urn:microsoft.com/office/officeart/2018/2/layout/IconLabelList"/>
    <dgm:cxn modelId="{D13F8506-3287-4B88-B13E-8334498EEDDE}" srcId="{31D8554E-5EAB-459E-A304-FA39D5524425}" destId="{22B65C0D-8E3B-46AF-8339-6B7C2F8E122E}" srcOrd="0" destOrd="0" parTransId="{15F49026-314E-478E-9D61-ED3FE537B18F}" sibTransId="{E08D38FA-0EAC-41ED-ABAE-7ED6B08D4727}"/>
    <dgm:cxn modelId="{921D6B0C-7014-42E6-A735-D8DFD88CB9A8}" srcId="{31D8554E-5EAB-459E-A304-FA39D5524425}" destId="{FC743644-AD38-4220-81EB-B0A1116D126D}" srcOrd="3" destOrd="0" parTransId="{64672B1A-992B-4F75-A338-D0228446DEEA}" sibTransId="{BEE18279-5B13-4B37-9B8B-038A016D2401}"/>
    <dgm:cxn modelId="{A2A4BD2C-815D-4E84-954E-2987EF97D18D}" srcId="{31D8554E-5EAB-459E-A304-FA39D5524425}" destId="{25056DFA-D9F2-49F9-B447-8FD7926807AA}" srcOrd="4" destOrd="0" parTransId="{00374807-43B0-4792-83CB-0EBAD88AC3A2}" sibTransId="{F764399C-5ED7-42FE-B81A-8FCA74AFB99E}"/>
    <dgm:cxn modelId="{11FC5038-550E-4A2C-BE89-BFC336691039}" srcId="{31D8554E-5EAB-459E-A304-FA39D5524425}" destId="{EEECFD34-AE5E-4610-8A43-8F0FD3810AA5}" srcOrd="1" destOrd="0" parTransId="{9BBDF305-C636-47B6-BF11-B25968DDA17B}" sibTransId="{3E1CB381-3D46-429F-B39C-9441ACD3CB9F}"/>
    <dgm:cxn modelId="{A4FA7C5F-CD0D-4186-A495-2CA2B5280CF0}" type="presOf" srcId="{31D8554E-5EAB-459E-A304-FA39D5524425}" destId="{FA882037-5944-4DCB-80BA-75E608185B53}" srcOrd="0" destOrd="0" presId="urn:microsoft.com/office/officeart/2018/2/layout/IconLabelList"/>
    <dgm:cxn modelId="{E54CEA6B-F372-4EE6-925D-BD8727069F1C}" type="presOf" srcId="{FC743644-AD38-4220-81EB-B0A1116D126D}" destId="{33444A68-02AF-4D3E-9622-08777F518EAA}" srcOrd="0" destOrd="0" presId="urn:microsoft.com/office/officeart/2018/2/layout/IconLabelList"/>
    <dgm:cxn modelId="{C71F0D9E-B03F-49C5-B5FA-91879AF01C25}" srcId="{31D8554E-5EAB-459E-A304-FA39D5524425}" destId="{EC1C08EA-C950-4A60-8B74-19866B74BFF5}" srcOrd="2" destOrd="0" parTransId="{5C6FD253-37E2-4F30-95BE-01BDBC6F8433}" sibTransId="{681633DF-2757-439A-A03A-C78EDD0C77B9}"/>
    <dgm:cxn modelId="{D0BCE59F-ACDC-4402-A6EE-CB800F65DED3}" type="presOf" srcId="{EEECFD34-AE5E-4610-8A43-8F0FD3810AA5}" destId="{32CD3EB5-403E-4A3D-924B-E822EAE7FADE}" srcOrd="0" destOrd="0" presId="urn:microsoft.com/office/officeart/2018/2/layout/IconLabelList"/>
    <dgm:cxn modelId="{BC5606C7-0A4E-4031-A83C-C5F7E37080AA}" type="presOf" srcId="{22B65C0D-8E3B-46AF-8339-6B7C2F8E122E}" destId="{C4B4C37D-315B-4C96-8134-6A8806B7341F}" srcOrd="0" destOrd="0" presId="urn:microsoft.com/office/officeart/2018/2/layout/IconLabelList"/>
    <dgm:cxn modelId="{E02852FF-CDE0-4E1E-A159-86925EA8A8B1}" type="presOf" srcId="{EC1C08EA-C950-4A60-8B74-19866B74BFF5}" destId="{9368CBF1-18C8-4A0B-8DB4-D3C3796C655F}" srcOrd="0" destOrd="0" presId="urn:microsoft.com/office/officeart/2018/2/layout/IconLabelList"/>
    <dgm:cxn modelId="{13DE2602-74BD-4DBA-9325-3E2ADAEAD925}" type="presParOf" srcId="{FA882037-5944-4DCB-80BA-75E608185B53}" destId="{23DDAC27-C887-4AC6-9D15-C24CAEBF89A7}" srcOrd="0" destOrd="0" presId="urn:microsoft.com/office/officeart/2018/2/layout/IconLabelList"/>
    <dgm:cxn modelId="{6A0BBA8F-F542-41E0-B408-79F75C40476E}" type="presParOf" srcId="{23DDAC27-C887-4AC6-9D15-C24CAEBF89A7}" destId="{77A13A60-29C4-4997-9107-72620E721D5F}" srcOrd="0" destOrd="0" presId="urn:microsoft.com/office/officeart/2018/2/layout/IconLabelList"/>
    <dgm:cxn modelId="{D69A5CD9-7001-4070-930C-B5A616E4A776}" type="presParOf" srcId="{23DDAC27-C887-4AC6-9D15-C24CAEBF89A7}" destId="{3C3E2DF4-CE06-437E-B766-67DFECAE6FE2}" srcOrd="1" destOrd="0" presId="urn:microsoft.com/office/officeart/2018/2/layout/IconLabelList"/>
    <dgm:cxn modelId="{811DFE31-AA65-47E5-B434-894AC13FEED0}" type="presParOf" srcId="{23DDAC27-C887-4AC6-9D15-C24CAEBF89A7}" destId="{C4B4C37D-315B-4C96-8134-6A8806B7341F}" srcOrd="2" destOrd="0" presId="urn:microsoft.com/office/officeart/2018/2/layout/IconLabelList"/>
    <dgm:cxn modelId="{07727ABA-27DD-4B37-BA42-923EB4FA8B9A}" type="presParOf" srcId="{FA882037-5944-4DCB-80BA-75E608185B53}" destId="{6474696B-7EEA-4D83-AF2B-082964178467}" srcOrd="1" destOrd="0" presId="urn:microsoft.com/office/officeart/2018/2/layout/IconLabelList"/>
    <dgm:cxn modelId="{6CBDA0D6-3886-4A9F-A4F3-AF44B05C1A7A}" type="presParOf" srcId="{FA882037-5944-4DCB-80BA-75E608185B53}" destId="{0C43D45E-4306-4809-A035-088ACBEDBF36}" srcOrd="2" destOrd="0" presId="urn:microsoft.com/office/officeart/2018/2/layout/IconLabelList"/>
    <dgm:cxn modelId="{08BECD87-BF17-4271-8D67-6527032E6825}" type="presParOf" srcId="{0C43D45E-4306-4809-A035-088ACBEDBF36}" destId="{BF220B50-30F3-4EBE-8217-EDFC4668DD1C}" srcOrd="0" destOrd="0" presId="urn:microsoft.com/office/officeart/2018/2/layout/IconLabelList"/>
    <dgm:cxn modelId="{D4A4E292-1FAD-497B-B214-0C1ADA848848}" type="presParOf" srcId="{0C43D45E-4306-4809-A035-088ACBEDBF36}" destId="{C2BEDFB4-D7D6-4687-A101-76B63984F525}" srcOrd="1" destOrd="0" presId="urn:microsoft.com/office/officeart/2018/2/layout/IconLabelList"/>
    <dgm:cxn modelId="{EC71510F-8676-4C3E-A735-E1B63A74B2CD}" type="presParOf" srcId="{0C43D45E-4306-4809-A035-088ACBEDBF36}" destId="{32CD3EB5-403E-4A3D-924B-E822EAE7FADE}" srcOrd="2" destOrd="0" presId="urn:microsoft.com/office/officeart/2018/2/layout/IconLabelList"/>
    <dgm:cxn modelId="{0BD12526-93DA-4F92-9EF2-E8B5E7460A33}" type="presParOf" srcId="{FA882037-5944-4DCB-80BA-75E608185B53}" destId="{B6D89C76-78FD-4446-A6F9-EE3CEBDA3494}" srcOrd="3" destOrd="0" presId="urn:microsoft.com/office/officeart/2018/2/layout/IconLabelList"/>
    <dgm:cxn modelId="{1B792C08-954B-43C0-A00E-CF199B31851C}" type="presParOf" srcId="{FA882037-5944-4DCB-80BA-75E608185B53}" destId="{3E8F46B9-5716-4F3F-B3B1-E7F4AC2FF85A}" srcOrd="4" destOrd="0" presId="urn:microsoft.com/office/officeart/2018/2/layout/IconLabelList"/>
    <dgm:cxn modelId="{C09466F2-3967-4F1B-B096-A5D0D21D549B}" type="presParOf" srcId="{3E8F46B9-5716-4F3F-B3B1-E7F4AC2FF85A}" destId="{4D6A53B4-0DEC-4BCE-A7F3-88724CAB3D64}" srcOrd="0" destOrd="0" presId="urn:microsoft.com/office/officeart/2018/2/layout/IconLabelList"/>
    <dgm:cxn modelId="{406C212C-FD39-4D4B-8614-D450752677E9}" type="presParOf" srcId="{3E8F46B9-5716-4F3F-B3B1-E7F4AC2FF85A}" destId="{0D3CD7A3-3322-4EBD-8140-A46039D79455}" srcOrd="1" destOrd="0" presId="urn:microsoft.com/office/officeart/2018/2/layout/IconLabelList"/>
    <dgm:cxn modelId="{9A925C6B-08F4-4515-AB1A-ADF0E4186D72}" type="presParOf" srcId="{3E8F46B9-5716-4F3F-B3B1-E7F4AC2FF85A}" destId="{9368CBF1-18C8-4A0B-8DB4-D3C3796C655F}" srcOrd="2" destOrd="0" presId="urn:microsoft.com/office/officeart/2018/2/layout/IconLabelList"/>
    <dgm:cxn modelId="{757C21C9-898E-4810-B1DE-9B81AA89365F}" type="presParOf" srcId="{FA882037-5944-4DCB-80BA-75E608185B53}" destId="{4AD9F0CF-262C-4E7F-9ED9-BF74032C4491}" srcOrd="5" destOrd="0" presId="urn:microsoft.com/office/officeart/2018/2/layout/IconLabelList"/>
    <dgm:cxn modelId="{01CA3B27-D834-4300-8635-C177EA919CD0}" type="presParOf" srcId="{FA882037-5944-4DCB-80BA-75E608185B53}" destId="{5564C641-1809-4853-BCF2-67DF0E1EE9B6}" srcOrd="6" destOrd="0" presId="urn:microsoft.com/office/officeart/2018/2/layout/IconLabelList"/>
    <dgm:cxn modelId="{F1F573A4-8210-4F57-9CC6-923850DD841E}" type="presParOf" srcId="{5564C641-1809-4853-BCF2-67DF0E1EE9B6}" destId="{AA1C8828-3FEA-44A0-8CF8-8F5D73991DEA}" srcOrd="0" destOrd="0" presId="urn:microsoft.com/office/officeart/2018/2/layout/IconLabelList"/>
    <dgm:cxn modelId="{D92C2BFD-413A-4D8C-88D2-1E97E17FC79F}" type="presParOf" srcId="{5564C641-1809-4853-BCF2-67DF0E1EE9B6}" destId="{FE87F418-A854-45A5-B61C-8D5A8E5C798D}" srcOrd="1" destOrd="0" presId="urn:microsoft.com/office/officeart/2018/2/layout/IconLabelList"/>
    <dgm:cxn modelId="{80E2B21F-B204-4741-924C-BF3B62C5420B}" type="presParOf" srcId="{5564C641-1809-4853-BCF2-67DF0E1EE9B6}" destId="{33444A68-02AF-4D3E-9622-08777F518EAA}" srcOrd="2" destOrd="0" presId="urn:microsoft.com/office/officeart/2018/2/layout/IconLabelList"/>
    <dgm:cxn modelId="{5EFCAB7E-F472-4405-BE99-6C836D5F72B0}" type="presParOf" srcId="{FA882037-5944-4DCB-80BA-75E608185B53}" destId="{F26E861E-28AC-4DF1-A7EB-55712AFADCEC}" srcOrd="7" destOrd="0" presId="urn:microsoft.com/office/officeart/2018/2/layout/IconLabelList"/>
    <dgm:cxn modelId="{96341E78-517F-4D73-B72D-8320189D24DD}" type="presParOf" srcId="{FA882037-5944-4DCB-80BA-75E608185B53}" destId="{CEA84A16-CF53-4D10-8502-551C96676A34}" srcOrd="8" destOrd="0" presId="urn:microsoft.com/office/officeart/2018/2/layout/IconLabelList"/>
    <dgm:cxn modelId="{7E77001A-A90A-4D3B-907D-6E0409D26DA5}" type="presParOf" srcId="{CEA84A16-CF53-4D10-8502-551C96676A34}" destId="{98BD4610-E4FE-431E-A71D-1C2A81CFE1EE}" srcOrd="0" destOrd="0" presId="urn:microsoft.com/office/officeart/2018/2/layout/IconLabelList"/>
    <dgm:cxn modelId="{4E49D65B-07EC-4020-BBB9-4DBC5C4C89CA}" type="presParOf" srcId="{CEA84A16-CF53-4D10-8502-551C96676A34}" destId="{FA2019A9-2854-4C9A-BE6A-AE6BFB752FD9}" srcOrd="1" destOrd="0" presId="urn:microsoft.com/office/officeart/2018/2/layout/IconLabelList"/>
    <dgm:cxn modelId="{C9E60DDB-954A-4507-939E-F25FE35F97F5}" type="presParOf" srcId="{CEA84A16-CF53-4D10-8502-551C96676A34}" destId="{6EE60102-966D-4F8C-9624-1588ABFC51B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13A60-29C4-4997-9107-72620E721D5F}">
      <dsp:nvSpPr>
        <dsp:cNvPr id="0" name=""/>
        <dsp:cNvSpPr/>
      </dsp:nvSpPr>
      <dsp:spPr>
        <a:xfrm>
          <a:off x="1996806" y="300683"/>
          <a:ext cx="642304" cy="6423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B4C37D-315B-4C96-8134-6A8806B7341F}">
      <dsp:nvSpPr>
        <dsp:cNvPr id="0" name=""/>
        <dsp:cNvSpPr/>
      </dsp:nvSpPr>
      <dsp:spPr>
        <a:xfrm>
          <a:off x="1604286" y="1157203"/>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dirty="0"/>
            <a:t>Manhattan (Aqua)</a:t>
          </a:r>
          <a:r>
            <a:rPr lang="en-US" sz="1100" b="0" i="0" kern="1200" baseline="0" dirty="0"/>
            <a:t>: 54K, representing 41.17% of the total scores. This is the largest segment.</a:t>
          </a:r>
          <a:endParaRPr lang="en-US" sz="1100" kern="1200" dirty="0"/>
        </a:p>
      </dsp:txBody>
      <dsp:txXfrm>
        <a:off x="1604286" y="1157203"/>
        <a:ext cx="1427343" cy="570937"/>
      </dsp:txXfrm>
    </dsp:sp>
    <dsp:sp modelId="{BF220B50-30F3-4EBE-8217-EDFC4668DD1C}">
      <dsp:nvSpPr>
        <dsp:cNvPr id="0" name=""/>
        <dsp:cNvSpPr/>
      </dsp:nvSpPr>
      <dsp:spPr>
        <a:xfrm>
          <a:off x="3673935" y="300683"/>
          <a:ext cx="642304" cy="642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CD3EB5-403E-4A3D-924B-E822EAE7FADE}">
      <dsp:nvSpPr>
        <dsp:cNvPr id="0" name=""/>
        <dsp:cNvSpPr/>
      </dsp:nvSpPr>
      <dsp:spPr>
        <a:xfrm>
          <a:off x="3281415" y="1157203"/>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a:t>Brooklyn (Orange)</a:t>
          </a:r>
          <a:r>
            <a:rPr lang="en-US" sz="1100" b="0" i="0" kern="1200" baseline="0"/>
            <a:t>: 50K, representing 38.3% of the total scores. This is the second largest segment.</a:t>
          </a:r>
          <a:endParaRPr lang="en-US" sz="1100" kern="1200"/>
        </a:p>
      </dsp:txBody>
      <dsp:txXfrm>
        <a:off x="3281415" y="1157203"/>
        <a:ext cx="1427343" cy="570937"/>
      </dsp:txXfrm>
    </dsp:sp>
    <dsp:sp modelId="{4D6A53B4-0DEC-4BCE-A7F3-88724CAB3D64}">
      <dsp:nvSpPr>
        <dsp:cNvPr id="0" name=""/>
        <dsp:cNvSpPr/>
      </dsp:nvSpPr>
      <dsp:spPr>
        <a:xfrm>
          <a:off x="5351064" y="300683"/>
          <a:ext cx="642304" cy="6423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68CBF1-18C8-4A0B-8DB4-D3C3796C655F}">
      <dsp:nvSpPr>
        <dsp:cNvPr id="0" name=""/>
        <dsp:cNvSpPr/>
      </dsp:nvSpPr>
      <dsp:spPr>
        <a:xfrm>
          <a:off x="4958544" y="1157203"/>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a:t>Queens (Purple)</a:t>
          </a:r>
          <a:r>
            <a:rPr lang="en-US" sz="1100" b="0" i="0" kern="1200" baseline="0"/>
            <a:t>: 20K, representing 15.37% of the total scores.</a:t>
          </a:r>
          <a:endParaRPr lang="en-US" sz="1100" kern="1200"/>
        </a:p>
      </dsp:txBody>
      <dsp:txXfrm>
        <a:off x="4958544" y="1157203"/>
        <a:ext cx="1427343" cy="570937"/>
      </dsp:txXfrm>
    </dsp:sp>
    <dsp:sp modelId="{AA1C8828-3FEA-44A0-8CF8-8F5D73991DEA}">
      <dsp:nvSpPr>
        <dsp:cNvPr id="0" name=""/>
        <dsp:cNvSpPr/>
      </dsp:nvSpPr>
      <dsp:spPr>
        <a:xfrm>
          <a:off x="7028193" y="300683"/>
          <a:ext cx="642304" cy="6423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444A68-02AF-4D3E-9622-08777F518EAA}">
      <dsp:nvSpPr>
        <dsp:cNvPr id="0" name=""/>
        <dsp:cNvSpPr/>
      </dsp:nvSpPr>
      <dsp:spPr>
        <a:xfrm>
          <a:off x="6635673" y="1157203"/>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a:t>Bronx (Yellow)</a:t>
          </a:r>
          <a:r>
            <a:rPr lang="en-US" sz="1100" b="0" i="0" kern="1200" baseline="0"/>
            <a:t>: 5K, representing 3.78% of the total scores.</a:t>
          </a:r>
          <a:endParaRPr lang="en-US" sz="1100" kern="1200"/>
        </a:p>
      </dsp:txBody>
      <dsp:txXfrm>
        <a:off x="6635673" y="1157203"/>
        <a:ext cx="1427343" cy="570937"/>
      </dsp:txXfrm>
    </dsp:sp>
    <dsp:sp modelId="{98BD4610-E4FE-431E-A71D-1C2A81CFE1EE}">
      <dsp:nvSpPr>
        <dsp:cNvPr id="0" name=""/>
        <dsp:cNvSpPr/>
      </dsp:nvSpPr>
      <dsp:spPr>
        <a:xfrm>
          <a:off x="8705321" y="300683"/>
          <a:ext cx="642304" cy="6423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E60102-966D-4F8C-9624-1588ABFC51B6}">
      <dsp:nvSpPr>
        <dsp:cNvPr id="0" name=""/>
        <dsp:cNvSpPr/>
      </dsp:nvSpPr>
      <dsp:spPr>
        <a:xfrm>
          <a:off x="8312802" y="1157203"/>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a:t>Staten Island (Black)</a:t>
          </a:r>
          <a:r>
            <a:rPr lang="en-US" sz="1100" b="0" i="0" kern="1200" baseline="0"/>
            <a:t>: 2K, representing 1.88% of the total scores. </a:t>
          </a:r>
          <a:endParaRPr lang="en-US" sz="1100" kern="1200"/>
        </a:p>
      </dsp:txBody>
      <dsp:txXfrm>
        <a:off x="8312802" y="1157203"/>
        <a:ext cx="1427343" cy="5709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8/9/2024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921389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12665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5146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506683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2657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23388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03833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7486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0330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9900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8457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7210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2605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A28C-4C6A-46EA-90C0-4EE0B89CC5C7}"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4839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6966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112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8A28C-4C6A-46EA-90C0-4EE0B89CC5C7}" type="datetimeFigureOut">
              <a:rPr lang="en-US" smtClean="0"/>
              <a:pPr/>
              <a:t>8/9/2024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37511758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AF7D-3118-BA49-8593-9F7D20A20366}"/>
              </a:ext>
            </a:extLst>
          </p:cNvPr>
          <p:cNvSpPr>
            <a:spLocks noGrp="1"/>
          </p:cNvSpPr>
          <p:nvPr>
            <p:ph type="ctrTitle"/>
          </p:nvPr>
        </p:nvSpPr>
        <p:spPr>
          <a:xfrm>
            <a:off x="890423" y="835015"/>
            <a:ext cx="4410720" cy="3215821"/>
          </a:xfrm>
        </p:spPr>
        <p:txBody>
          <a:bodyPr>
            <a:normAutofit/>
          </a:bodyPr>
          <a:lstStyle/>
          <a:p>
            <a:pPr algn="l">
              <a:lnSpc>
                <a:spcPct val="90000"/>
              </a:lnSpc>
            </a:pPr>
            <a:r>
              <a:rPr lang="en-US" sz="2400" dirty="0">
                <a:highlight>
                  <a:srgbClr val="FFFFFF"/>
                </a:highlight>
                <a:latin typeface="-apple-system"/>
              </a:rPr>
              <a:t>Analysis of Airbnb Data      Using   Power BI</a:t>
            </a:r>
            <a:br>
              <a:rPr lang="en-IN" sz="2400" dirty="0">
                <a:highlight>
                  <a:srgbClr val="FFFFFF"/>
                </a:highlight>
              </a:rPr>
            </a:br>
            <a:br>
              <a:rPr lang="en-US" sz="2400" dirty="0">
                <a:highlight>
                  <a:srgbClr val="FFFFFF"/>
                </a:highlight>
                <a:latin typeface="-apple-system"/>
              </a:rPr>
            </a:br>
            <a:r>
              <a:rPr lang="en-US" sz="2400" dirty="0">
                <a:highlight>
                  <a:srgbClr val="FFFFFF"/>
                </a:highlight>
                <a:latin typeface="-apple-system"/>
              </a:rPr>
              <a:t>Created by – Ajin </a:t>
            </a:r>
            <a:r>
              <a:rPr lang="en-US" sz="2400" dirty="0" err="1">
                <a:highlight>
                  <a:srgbClr val="FFFFFF"/>
                </a:highlight>
                <a:latin typeface="-apple-system"/>
              </a:rPr>
              <a:t>K.Biju</a:t>
            </a:r>
            <a:endParaRPr lang="en-IN" sz="2400" dirty="0"/>
          </a:p>
        </p:txBody>
      </p:sp>
      <p:pic>
        <p:nvPicPr>
          <p:cNvPr id="4" name="Picture 3" descr="Abstract design of flower petals in pastel">
            <a:extLst>
              <a:ext uri="{FF2B5EF4-FFF2-40B4-BE49-F238E27FC236}">
                <a16:creationId xmlns:a16="http://schemas.microsoft.com/office/drawing/2014/main" id="{F6F0CF0C-5E45-D6EA-CD78-D24019D14635}"/>
              </a:ext>
            </a:extLst>
          </p:cNvPr>
          <p:cNvPicPr>
            <a:picLocks noChangeAspect="1"/>
          </p:cNvPicPr>
          <p:nvPr/>
        </p:nvPicPr>
        <p:blipFill>
          <a:blip r:embed="rId2"/>
          <a:srcRect l="27051" r="6401" b="2"/>
          <a:stretch/>
        </p:blipFill>
        <p:spPr>
          <a:xfrm>
            <a:off x="5891879" y="835015"/>
            <a:ext cx="3035073" cy="2987218"/>
          </a:xfrm>
          <a:prstGeom prst="rect">
            <a:avLst/>
          </a:prstGeom>
        </p:spPr>
      </p:pic>
      <p:pic>
        <p:nvPicPr>
          <p:cNvPr id="6" name="Picture 5" descr="A red and white logo&#10;&#10;Description automatically generated">
            <a:extLst>
              <a:ext uri="{FF2B5EF4-FFF2-40B4-BE49-F238E27FC236}">
                <a16:creationId xmlns:a16="http://schemas.microsoft.com/office/drawing/2014/main" id="{4E28869A-7CBD-9BAC-2851-F2EB63DAF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302" y="4460635"/>
            <a:ext cx="3765692" cy="1170924"/>
          </a:xfrm>
          <a:prstGeom prst="rect">
            <a:avLst/>
          </a:prstGeom>
        </p:spPr>
      </p:pic>
    </p:spTree>
    <p:extLst>
      <p:ext uri="{BB962C8B-B14F-4D97-AF65-F5344CB8AC3E}">
        <p14:creationId xmlns:p14="http://schemas.microsoft.com/office/powerpoint/2010/main" val="47125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4" name="Picture 3" descr="Close-up of a calculator keypad">
            <a:extLst>
              <a:ext uri="{FF2B5EF4-FFF2-40B4-BE49-F238E27FC236}">
                <a16:creationId xmlns:a16="http://schemas.microsoft.com/office/drawing/2014/main" id="{1D385A45-0C5A-A38A-A65E-340BB71A67F3}"/>
              </a:ext>
            </a:extLst>
          </p:cNvPr>
          <p:cNvPicPr>
            <a:picLocks noChangeAspect="1"/>
          </p:cNvPicPr>
          <p:nvPr/>
        </p:nvPicPr>
        <p:blipFill>
          <a:blip r:embed="rId2">
            <a:duotone>
              <a:prstClr val="black"/>
              <a:prstClr val="white"/>
            </a:duotone>
          </a:blip>
          <a:srcRect l="16119" r="15628" b="-1"/>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EBC4D4C-C048-B276-3832-A6E1E623ECA0}"/>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b="0" i="0">
                <a:effectLst/>
                <a:highlight>
                  <a:srgbClr val="F8F9FA"/>
                </a:highlight>
              </a:rPr>
              <a:t>Calculating Listing Age and Host Tenure</a:t>
            </a:r>
            <a:endParaRPr lang="en-US" sz="4800"/>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04832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Rectangle 1">
            <a:extLst>
              <a:ext uri="{FF2B5EF4-FFF2-40B4-BE49-F238E27FC236}">
                <a16:creationId xmlns:a16="http://schemas.microsoft.com/office/drawing/2014/main" id="{93936CF1-BBA4-86CA-0664-D76FB4218567}"/>
              </a:ext>
            </a:extLst>
          </p:cNvPr>
          <p:cNvSpPr>
            <a:spLocks noGrp="1" noChangeArrowheads="1"/>
          </p:cNvSpPr>
          <p:nvPr>
            <p:ph idx="1"/>
          </p:nvPr>
        </p:nvSpPr>
        <p:spPr bwMode="auto">
          <a:xfrm>
            <a:off x="673100" y="2160588"/>
            <a:ext cx="3975100" cy="34401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The platform has a significantly larger number of new hosts compared to experienced ones, indicating a potential experience gap.</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pic>
        <p:nvPicPr>
          <p:cNvPr id="5" name="Content Placeholder 4" descr="A graph with a red rectangle and green rectangle&#10;&#10;Description automatically generated">
            <a:extLst>
              <a:ext uri="{FF2B5EF4-FFF2-40B4-BE49-F238E27FC236}">
                <a16:creationId xmlns:a16="http://schemas.microsoft.com/office/drawing/2014/main" id="{261A6346-F4A0-5069-2A66-6E09D6E69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853974"/>
            <a:ext cx="5143500" cy="3494773"/>
          </a:xfrm>
          <a:prstGeom prst="rect">
            <a:avLst/>
          </a:prstGeom>
        </p:spPr>
      </p:pic>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937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Isosceles Triangle 2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Isosceles Triangle 3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38" name="Picture 37" descr="Calculator, pen, compass, money and a paper with graphs printed on it">
            <a:extLst>
              <a:ext uri="{FF2B5EF4-FFF2-40B4-BE49-F238E27FC236}">
                <a16:creationId xmlns:a16="http://schemas.microsoft.com/office/drawing/2014/main" id="{507B833A-EDFD-ABA8-2DE5-869F78A964CE}"/>
              </a:ext>
            </a:extLst>
          </p:cNvPr>
          <p:cNvPicPr>
            <a:picLocks noChangeAspect="1"/>
          </p:cNvPicPr>
          <p:nvPr/>
        </p:nvPicPr>
        <p:blipFill>
          <a:blip r:embed="rId2">
            <a:duotone>
              <a:prstClr val="black"/>
              <a:prstClr val="white"/>
            </a:duotone>
          </a:blip>
          <a:srcRect l="24315" r="13613" b="-2"/>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7F7E312-3526-69F2-944A-215A4FCFD1D9}"/>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b="0" i="0" dirty="0">
                <a:effectLst/>
                <a:highlight>
                  <a:srgbClr val="F8F9FA"/>
                </a:highlight>
              </a:rPr>
              <a:t>Property Type Price Analysis:</a:t>
            </a:r>
            <a:endParaRPr lang="en-US" sz="4800" dirty="0"/>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21223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Content Placeholder 8">
            <a:extLst>
              <a:ext uri="{FF2B5EF4-FFF2-40B4-BE49-F238E27FC236}">
                <a16:creationId xmlns:a16="http://schemas.microsoft.com/office/drawing/2014/main" id="{D36C4962-BF20-8C01-7B05-C20602C4B5A4}"/>
              </a:ext>
            </a:extLst>
          </p:cNvPr>
          <p:cNvSpPr>
            <a:spLocks noGrp="1"/>
          </p:cNvSpPr>
          <p:nvPr>
            <p:ph idx="1"/>
          </p:nvPr>
        </p:nvSpPr>
        <p:spPr>
          <a:xfrm>
            <a:off x="673754" y="2160590"/>
            <a:ext cx="3973943" cy="3440110"/>
          </a:xfrm>
        </p:spPr>
        <p:txBody>
          <a:bodyPr>
            <a:normAutofit/>
          </a:bodyPr>
          <a:lstStyle/>
          <a:p>
            <a:r>
              <a:rPr lang="en-US" b="1">
                <a:solidFill>
                  <a:schemeClr val="bg1"/>
                </a:solidFill>
              </a:rPr>
              <a:t>The image reveals a hierarchy of accommodation types based on average price.</a:t>
            </a:r>
            <a:r>
              <a:rPr lang="en-US">
                <a:solidFill>
                  <a:schemeClr val="bg1"/>
                </a:solidFill>
              </a:rPr>
              <a:t> Entire villas and places are the most expensive, followed by heritage hotels. Boats and shared rooms occupy the middle range, while castles, private rooms in boats, and shared bungalow rooms are the most budget-friendly options.</a:t>
            </a:r>
            <a:endParaRPr lang="en-US" dirty="0">
              <a:solidFill>
                <a:schemeClr val="bg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6F46EE1B-FAC8-2661-517E-10443678F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256043"/>
            <a:ext cx="5143500" cy="4333398"/>
          </a:xfrm>
          <a:prstGeom prst="rect">
            <a:avLst/>
          </a:prstGeom>
        </p:spPr>
      </p:pic>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93977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4" name="Picture 3" descr="Aerial view of buildings">
            <a:extLst>
              <a:ext uri="{FF2B5EF4-FFF2-40B4-BE49-F238E27FC236}">
                <a16:creationId xmlns:a16="http://schemas.microsoft.com/office/drawing/2014/main" id="{A68903B0-E710-FDE8-B661-CCFC5918BBE2}"/>
              </a:ext>
            </a:extLst>
          </p:cNvPr>
          <p:cNvPicPr>
            <a:picLocks noChangeAspect="1"/>
          </p:cNvPicPr>
          <p:nvPr/>
        </p:nvPicPr>
        <p:blipFill>
          <a:blip r:embed="rId2"/>
          <a:srcRect l="16484" r="31006"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BDC4E113-5740-C2A7-F10A-A51CC5B37906}"/>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3800" b="0" i="0" dirty="0">
                <a:effectLst/>
                <a:highlight>
                  <a:srgbClr val="F8F9FA"/>
                </a:highlight>
              </a:rPr>
              <a:t> Crafting a Comprehensive City Insights Report</a:t>
            </a:r>
            <a:endParaRPr lang="en-US" sz="3800" dirty="0"/>
          </a:p>
        </p:txBody>
      </p:sp>
    </p:spTree>
    <p:extLst>
      <p:ext uri="{BB962C8B-B14F-4D97-AF65-F5344CB8AC3E}">
        <p14:creationId xmlns:p14="http://schemas.microsoft.com/office/powerpoint/2010/main" val="18713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world with red circles&#10;&#10;Description automatically generated">
            <a:extLst>
              <a:ext uri="{FF2B5EF4-FFF2-40B4-BE49-F238E27FC236}">
                <a16:creationId xmlns:a16="http://schemas.microsoft.com/office/drawing/2014/main" id="{F658D68B-7BB1-60ED-C4E4-FA4659F091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894" r="1" b="10049"/>
          <a:stretch/>
        </p:blipFill>
        <p:spPr>
          <a:xfrm>
            <a:off x="568452" y="571500"/>
            <a:ext cx="11055096" cy="5715000"/>
          </a:xfrm>
          <a:prstGeom prst="rect">
            <a:avLst/>
          </a:prstGeom>
        </p:spPr>
      </p:pic>
    </p:spTree>
    <p:extLst>
      <p:ext uri="{BB962C8B-B14F-4D97-AF65-F5344CB8AC3E}">
        <p14:creationId xmlns:p14="http://schemas.microsoft.com/office/powerpoint/2010/main" val="50675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9" name="Rectangle 38">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Isosceles Triangle 42">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Isosceles Triangle 46">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49" name="Rectangle 48">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thank you sign">
            <a:extLst>
              <a:ext uri="{FF2B5EF4-FFF2-40B4-BE49-F238E27FC236}">
                <a16:creationId xmlns:a16="http://schemas.microsoft.com/office/drawing/2014/main" id="{6182DFD6-B8D1-193D-BA94-2B249FAB44A0}"/>
              </a:ext>
            </a:extLst>
          </p:cNvPr>
          <p:cNvPicPr>
            <a:picLocks noChangeAspect="1"/>
          </p:cNvPicPr>
          <p:nvPr/>
        </p:nvPicPr>
        <p:blipFill>
          <a:blip r:embed="rId2">
            <a:extLst>
              <a:ext uri="{28A0092B-C50C-407E-A947-70E740481C1C}">
                <a14:useLocalDpi xmlns:a14="http://schemas.microsoft.com/office/drawing/2010/main" val="0"/>
              </a:ext>
            </a:extLst>
          </a:blip>
          <a:srcRect l="378" r="1" b="1"/>
          <a:stretch/>
        </p:blipFill>
        <p:spPr>
          <a:xfrm>
            <a:off x="568452" y="571500"/>
            <a:ext cx="11055096" cy="5715000"/>
          </a:xfrm>
          <a:prstGeom prst="rect">
            <a:avLst/>
          </a:prstGeom>
        </p:spPr>
      </p:pic>
    </p:spTree>
    <p:extLst>
      <p:ext uri="{BB962C8B-B14F-4D97-AF65-F5344CB8AC3E}">
        <p14:creationId xmlns:p14="http://schemas.microsoft.com/office/powerpoint/2010/main" val="350941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wisting road thorugh hills and a valley at sunset">
            <a:extLst>
              <a:ext uri="{FF2B5EF4-FFF2-40B4-BE49-F238E27FC236}">
                <a16:creationId xmlns:a16="http://schemas.microsoft.com/office/drawing/2014/main" id="{56FE8959-FA39-462B-3115-B3885A2E086B}"/>
              </a:ext>
            </a:extLst>
          </p:cNvPr>
          <p:cNvPicPr>
            <a:picLocks noChangeAspect="1"/>
          </p:cNvPicPr>
          <p:nvPr/>
        </p:nvPicPr>
        <p:blipFill>
          <a:blip r:embed="rId2"/>
          <a:srcRect l="19317" t="6700" r="38111"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A5EF404-58FB-BDBD-8A8B-7C739EEC454F}"/>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lnSpc>
                <a:spcPct val="90000"/>
              </a:lnSpc>
            </a:pPr>
            <a:r>
              <a:rPr lang="en-US" sz="4100" i="0" cap="all" spc="200" baseline="0" dirty="0">
                <a:effectLst/>
                <a:highlight>
                  <a:srgbClr val="F8F9FA"/>
                </a:highlight>
              </a:rPr>
              <a:t>Assessing District Location Scores</a:t>
            </a:r>
            <a:endParaRPr lang="en-US" sz="4100" cap="all" spc="200" baseline="0" dirty="0"/>
          </a:p>
        </p:txBody>
      </p:sp>
    </p:spTree>
    <p:extLst>
      <p:ext uri="{BB962C8B-B14F-4D97-AF65-F5344CB8AC3E}">
        <p14:creationId xmlns:p14="http://schemas.microsoft.com/office/powerpoint/2010/main" val="17076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9" name="Rectangle 1">
            <a:extLst>
              <a:ext uri="{FF2B5EF4-FFF2-40B4-BE49-F238E27FC236}">
                <a16:creationId xmlns:a16="http://schemas.microsoft.com/office/drawing/2014/main" id="{9BDC7B3F-AF3F-667E-993C-2F8B4D37A932}"/>
              </a:ext>
            </a:extLst>
          </p:cNvPr>
          <p:cNvGraphicFramePr>
            <a:graphicFrameLocks noGrp="1"/>
          </p:cNvGraphicFramePr>
          <p:nvPr>
            <p:ph idx="1"/>
            <p:extLst>
              <p:ext uri="{D42A27DB-BD31-4B8C-83A1-F6EECF244321}">
                <p14:modId xmlns:p14="http://schemas.microsoft.com/office/powerpoint/2010/main" val="1433471793"/>
              </p:ext>
            </p:extLst>
          </p:nvPr>
        </p:nvGraphicFramePr>
        <p:xfrm>
          <a:off x="398834" y="4013200"/>
          <a:ext cx="11344433" cy="2028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descr="A colorful pie chart with text&#10;&#10;Description automatically generated">
            <a:extLst>
              <a:ext uri="{FF2B5EF4-FFF2-40B4-BE49-F238E27FC236}">
                <a16:creationId xmlns:a16="http://schemas.microsoft.com/office/drawing/2014/main" id="{7666CE47-A56E-BD3F-8D8F-CEC8E363C0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8298" y="359923"/>
            <a:ext cx="5933872" cy="3653277"/>
          </a:xfrm>
          <a:prstGeom prst="rect">
            <a:avLst/>
          </a:prstGeom>
        </p:spPr>
      </p:pic>
    </p:spTree>
    <p:extLst>
      <p:ext uri="{BB962C8B-B14F-4D97-AF65-F5344CB8AC3E}">
        <p14:creationId xmlns:p14="http://schemas.microsoft.com/office/powerpoint/2010/main" val="194990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68AE-C379-FC23-0187-DE0397959CBD}"/>
              </a:ext>
            </a:extLst>
          </p:cNvPr>
          <p:cNvSpPr>
            <a:spLocks noGrp="1"/>
          </p:cNvSpPr>
          <p:nvPr>
            <p:ph type="title"/>
          </p:nvPr>
        </p:nvSpPr>
        <p:spPr>
          <a:xfrm>
            <a:off x="-393290" y="2404534"/>
            <a:ext cx="8632937" cy="1646302"/>
          </a:xfrm>
          <a:noFill/>
        </p:spPr>
        <p:txBody>
          <a:bodyPr vert="horz" lIns="91440" tIns="45720" rIns="91440" bIns="45720" rtlCol="0" anchor="b">
            <a:normAutofit/>
          </a:bodyPr>
          <a:lstStyle/>
          <a:p>
            <a:pPr algn="r"/>
            <a:r>
              <a:rPr lang="en-US" sz="4800" b="1" i="0" dirty="0">
                <a:solidFill>
                  <a:schemeClr val="accent2">
                    <a:lumMod val="40000"/>
                    <a:lumOff val="60000"/>
                  </a:schemeClr>
                </a:solidFill>
                <a:effectLst/>
                <a:highlight>
                  <a:srgbClr val="F8F9FA"/>
                </a:highlight>
                <a:latin typeface="-apple-system"/>
              </a:rPr>
              <a:t>Examining Host Response Time Impact</a:t>
            </a:r>
            <a:endParaRPr lang="en-US" sz="4800" b="1" dirty="0">
              <a:solidFill>
                <a:schemeClr val="accent2">
                  <a:lumMod val="40000"/>
                  <a:lumOff val="60000"/>
                </a:schemeClr>
              </a:solidFill>
            </a:endParaRPr>
          </a:p>
        </p:txBody>
      </p:sp>
    </p:spTree>
    <p:extLst>
      <p:ext uri="{BB962C8B-B14F-4D97-AF65-F5344CB8AC3E}">
        <p14:creationId xmlns:p14="http://schemas.microsoft.com/office/powerpoint/2010/main" val="38698656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9805FE3-2FFD-D48C-C923-D2E18CD35EA6}"/>
              </a:ext>
            </a:extLst>
          </p:cNvPr>
          <p:cNvSpPr>
            <a:spLocks noGrp="1" noChangeArrowheads="1"/>
          </p:cNvSpPr>
          <p:nvPr>
            <p:ph idx="1"/>
          </p:nvPr>
        </p:nvSpPr>
        <p:spPr bwMode="auto">
          <a:xfrm>
            <a:off x="324465" y="1324896"/>
            <a:ext cx="3431458" cy="44564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Immediate Response Matters</a:t>
            </a:r>
            <a:r>
              <a:rPr kumimoji="0" lang="en-US" altLang="en-US" sz="1400" b="0" i="0" u="none" strike="noStrike" cap="none" normalizeH="0" baseline="0" dirty="0">
                <a:ln>
                  <a:noFill/>
                </a:ln>
                <a:effectLst/>
                <a:latin typeface="Arial" panose="020B0604020202020204" pitchFamily="34" charset="0"/>
              </a:rPr>
              <a:t>:</a:t>
            </a:r>
            <a:r>
              <a:rPr lang="en-US" altLang="en-US" sz="1400" dirty="0">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 Hosts who respond within an hour see significantly higher review scores, with a total of 0.72M. This suggests that quick responses are crucial for maintaining high ratings.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Gradual Decline with Delay</a:t>
            </a:r>
            <a:r>
              <a:rPr kumimoji="0" lang="en-US" altLang="en-US" sz="14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 As the response time increases, the sum of review scores decreases. Responding within a few hours still yields good scores (0.27M), but this is notably lower than immediate responses.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Day and Beyond</a:t>
            </a:r>
            <a:r>
              <a:rPr kumimoji="0" lang="en-US" altLang="en-US" sz="14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Hosts who take a day or more to respond see further drops in their review scores, with those responding within a day achieving 0.20M and those taking a few days or more only achieving 0.08M. </a:t>
            </a:r>
          </a:p>
        </p:txBody>
      </p:sp>
      <p:pic>
        <p:nvPicPr>
          <p:cNvPr id="5" name="Content Placeholder 4" descr="A graph with different colored squares&#10;&#10;Description automatically generated">
            <a:extLst>
              <a:ext uri="{FF2B5EF4-FFF2-40B4-BE49-F238E27FC236}">
                <a16:creationId xmlns:a16="http://schemas.microsoft.com/office/drawing/2014/main" id="{9A52A786-4FD1-867D-7D93-BB6581A1A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18" y="1324896"/>
            <a:ext cx="6086166" cy="4208207"/>
          </a:xfrm>
          <a:prstGeom prst="rect">
            <a:avLst/>
          </a:prstGeom>
        </p:spPr>
      </p:pic>
    </p:spTree>
    <p:extLst>
      <p:ext uri="{BB962C8B-B14F-4D97-AF65-F5344CB8AC3E}">
        <p14:creationId xmlns:p14="http://schemas.microsoft.com/office/powerpoint/2010/main" val="200818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4" name="Picture 3" descr="Stock exchange numbers">
            <a:extLst>
              <a:ext uri="{FF2B5EF4-FFF2-40B4-BE49-F238E27FC236}">
                <a16:creationId xmlns:a16="http://schemas.microsoft.com/office/drawing/2014/main" id="{69E3669E-3097-8FE1-677B-50DAA98CB925}"/>
              </a:ext>
            </a:extLst>
          </p:cNvPr>
          <p:cNvPicPr>
            <a:picLocks noChangeAspect="1"/>
          </p:cNvPicPr>
          <p:nvPr/>
        </p:nvPicPr>
        <p:blipFill>
          <a:blip r:embed="rId2"/>
          <a:srcRect l="16832" r="606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531388E-F9E2-AB77-749E-7E94B67A48FD}"/>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b="0" i="0">
                <a:effectLst/>
                <a:highlight>
                  <a:srgbClr val="F8F9FA"/>
                </a:highlight>
              </a:rPr>
              <a:t>Visualizing Airbnb Listing Prices</a:t>
            </a:r>
            <a:endParaRPr lang="en-US" sz="4800"/>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775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2" name="Group 26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3" name="Straight Connector 26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7" name="Isosceles Triangle 26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1" name="Isosceles Triangle 27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2" name="Isosceles Triangle 27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74" name="Rectangle 27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6" name="Group 27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7" name="Straight Connector 27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0" name="Isosceles Triangle 27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4" name="Isosceles Triangle 28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5" name="Isosceles Triangle 28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87" name="Rectangle 28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map of the world with different colored circles&#10;&#10;Description automatically generated">
            <a:extLst>
              <a:ext uri="{FF2B5EF4-FFF2-40B4-BE49-F238E27FC236}">
                <a16:creationId xmlns:a16="http://schemas.microsoft.com/office/drawing/2014/main" id="{38B57E6B-28FB-D1B1-AE4E-F4AF4B54A7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275" r="1" b="7278"/>
          <a:stretch/>
        </p:blipFill>
        <p:spPr>
          <a:xfrm>
            <a:off x="793440" y="1178232"/>
            <a:ext cx="6771956" cy="4553974"/>
          </a:xfrm>
          <a:prstGeom prst="rect">
            <a:avLst/>
          </a:prstGeom>
        </p:spPr>
      </p:pic>
      <p:sp>
        <p:nvSpPr>
          <p:cNvPr id="226" name="TextBox 225">
            <a:extLst>
              <a:ext uri="{FF2B5EF4-FFF2-40B4-BE49-F238E27FC236}">
                <a16:creationId xmlns:a16="http://schemas.microsoft.com/office/drawing/2014/main" id="{5FAE3BDF-1C9F-449F-4A87-BEBFEA3C53C2}"/>
              </a:ext>
            </a:extLst>
          </p:cNvPr>
          <p:cNvSpPr txBox="1"/>
          <p:nvPr/>
        </p:nvSpPr>
        <p:spPr>
          <a:xfrm>
            <a:off x="8039232" y="1178232"/>
            <a:ext cx="3087330" cy="3970318"/>
          </a:xfrm>
          <a:prstGeom prst="rect">
            <a:avLst/>
          </a:prstGeom>
          <a:noFill/>
        </p:spPr>
        <p:txBody>
          <a:bodyPr wrap="square" rtlCol="0">
            <a:spAutoFit/>
          </a:bodyPr>
          <a:lstStyle/>
          <a:p>
            <a:pPr marL="285750" indent="-285750">
              <a:buFont typeface="Wingdings" panose="05000000000000000000" pitchFamily="2" charset="2"/>
              <a:buChar char="v"/>
            </a:pPr>
            <a:r>
              <a:rPr lang="en-US" dirty="0"/>
              <a:t>High concentrations of higher Airbnb listing prices are observed in Southeast Asia and Southern Africa, </a:t>
            </a:r>
          </a:p>
          <a:p>
            <a:pPr marL="285750" indent="-285750">
              <a:buFont typeface="Wingdings" panose="05000000000000000000" pitchFamily="2" charset="2"/>
              <a:buChar char="v"/>
            </a:pPr>
            <a:r>
              <a:rPr lang="en-US" dirty="0"/>
              <a:t>Moderately high prices in Central and Western Europe, and relatively lower prices in North and South America</a:t>
            </a:r>
          </a:p>
          <a:p>
            <a:pPr marL="285750" indent="-285750">
              <a:buFont typeface="Wingdings" panose="05000000000000000000" pitchFamily="2" charset="2"/>
              <a:buChar char="v"/>
            </a:pPr>
            <a:r>
              <a:rPr lang="en-US" dirty="0"/>
              <a:t> Australia showing moderate pricing levels due to its unique tourism market.</a:t>
            </a:r>
            <a:endParaRPr lang="en-IN" dirty="0"/>
          </a:p>
        </p:txBody>
      </p:sp>
    </p:spTree>
    <p:extLst>
      <p:ext uri="{BB962C8B-B14F-4D97-AF65-F5344CB8AC3E}">
        <p14:creationId xmlns:p14="http://schemas.microsoft.com/office/powerpoint/2010/main" val="6685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4" name="Picture 3" descr="Pencil and abacus">
            <a:extLst>
              <a:ext uri="{FF2B5EF4-FFF2-40B4-BE49-F238E27FC236}">
                <a16:creationId xmlns:a16="http://schemas.microsoft.com/office/drawing/2014/main" id="{B2413A2E-2D53-EFF9-6C1D-351865339544}"/>
              </a:ext>
            </a:extLst>
          </p:cNvPr>
          <p:cNvPicPr>
            <a:picLocks noChangeAspect="1"/>
          </p:cNvPicPr>
          <p:nvPr/>
        </p:nvPicPr>
        <p:blipFill>
          <a:blip r:embed="rId2"/>
          <a:srcRect l="31030" r="1646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760488B8-54F0-5041-74C1-FBDD962A457D}"/>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5400" b="0" i="0" dirty="0">
                <a:effectLst/>
                <a:highlight>
                  <a:srgbClr val="F8F9FA"/>
                </a:highlight>
              </a:rPr>
              <a:t>Analyzing Composite Scores</a:t>
            </a:r>
            <a:endParaRPr lang="en-US" sz="5400" dirty="0"/>
          </a:p>
        </p:txBody>
      </p:sp>
    </p:spTree>
    <p:extLst>
      <p:ext uri="{BB962C8B-B14F-4D97-AF65-F5344CB8AC3E}">
        <p14:creationId xmlns:p14="http://schemas.microsoft.com/office/powerpoint/2010/main" val="249165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Rectangle 1">
            <a:extLst>
              <a:ext uri="{FF2B5EF4-FFF2-40B4-BE49-F238E27FC236}">
                <a16:creationId xmlns:a16="http://schemas.microsoft.com/office/drawing/2014/main" id="{3FA9B295-F312-830A-60CF-E46EE3A45336}"/>
              </a:ext>
            </a:extLst>
          </p:cNvPr>
          <p:cNvSpPr>
            <a:spLocks noGrp="1" noChangeArrowheads="1"/>
          </p:cNvSpPr>
          <p:nvPr>
            <p:ph idx="1"/>
          </p:nvPr>
        </p:nvSpPr>
        <p:spPr bwMode="auto">
          <a:xfrm>
            <a:off x="673754" y="2160590"/>
            <a:ext cx="3973943" cy="344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Manhattan and Brooklyn lead in check-in and communication scores,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While Queens, Bronx and Staten Island lag, suggesting potential improvement areas.</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8" name="Picture 7" descr="A graph of blue squares">
            <a:extLst>
              <a:ext uri="{FF2B5EF4-FFF2-40B4-BE49-F238E27FC236}">
                <a16:creationId xmlns:a16="http://schemas.microsoft.com/office/drawing/2014/main" id="{5BB891CD-62D8-52C1-5A76-ED3933E06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301" y="1111013"/>
            <a:ext cx="6177563" cy="4635967"/>
          </a:xfrm>
          <a:prstGeom prst="rect">
            <a:avLst/>
          </a:prstGeom>
        </p:spPr>
      </p:pic>
    </p:spTree>
    <p:extLst>
      <p:ext uri="{BB962C8B-B14F-4D97-AF65-F5344CB8AC3E}">
        <p14:creationId xmlns:p14="http://schemas.microsoft.com/office/powerpoint/2010/main" val="534243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B8388F3-CA41-4BB1-BA29-C0F3ACAA30CE}">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74</TotalTime>
  <Words>396</Words>
  <Application>Microsoft Office PowerPoint</Application>
  <PresentationFormat>Widescreen</PresentationFormat>
  <Paragraphs>26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Trebuchet MS</vt:lpstr>
      <vt:lpstr>Wingdings</vt:lpstr>
      <vt:lpstr>Wingdings 3</vt:lpstr>
      <vt:lpstr>Facet</vt:lpstr>
      <vt:lpstr>Analysis of Airbnb Data      Using   Power BI  Created by – Ajin K.Biju</vt:lpstr>
      <vt:lpstr>Assessing District Location Scores</vt:lpstr>
      <vt:lpstr>PowerPoint Presentation</vt:lpstr>
      <vt:lpstr>Examining Host Response Time Impact</vt:lpstr>
      <vt:lpstr>PowerPoint Presentation</vt:lpstr>
      <vt:lpstr>Visualizing Airbnb Listing Prices</vt:lpstr>
      <vt:lpstr>PowerPoint Presentation</vt:lpstr>
      <vt:lpstr>Analyzing Composite Scores</vt:lpstr>
      <vt:lpstr>PowerPoint Presentation</vt:lpstr>
      <vt:lpstr>Calculating Listing Age and Host Tenure</vt:lpstr>
      <vt:lpstr>PowerPoint Presentation</vt:lpstr>
      <vt:lpstr>Property Type Price Analysis:</vt:lpstr>
      <vt:lpstr>PowerPoint Presentation</vt:lpstr>
      <vt:lpstr> Crafting a Comprehensive City Insights Report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AJIN K.BIJU</dc:creator>
  <cp:lastModifiedBy>AJIN K.BIJU</cp:lastModifiedBy>
  <cp:revision>1</cp:revision>
  <dcterms:created xsi:type="dcterms:W3CDTF">2024-08-09T10:56:20Z</dcterms:created>
  <dcterms:modified xsi:type="dcterms:W3CDTF">2024-08-09T12:10:41Z</dcterms:modified>
</cp:coreProperties>
</file>