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72" r:id="rId3"/>
    <p:sldId id="274" r:id="rId4"/>
    <p:sldId id="258" r:id="rId5"/>
    <p:sldId id="273" r:id="rId6"/>
    <p:sldId id="281" r:id="rId7"/>
    <p:sldId id="270" r:id="rId8"/>
    <p:sldId id="271" r:id="rId9"/>
    <p:sldId id="267" r:id="rId10"/>
    <p:sldId id="268" r:id="rId11"/>
    <p:sldId id="269" r:id="rId12"/>
    <p:sldId id="266" r:id="rId13"/>
    <p:sldId id="276" r:id="rId14"/>
    <p:sldId id="277" r:id="rId15"/>
    <p:sldId id="295" r:id="rId16"/>
    <p:sldId id="285" r:id="rId17"/>
    <p:sldId id="275" r:id="rId18"/>
    <p:sldId id="282" r:id="rId19"/>
    <p:sldId id="286" r:id="rId20"/>
    <p:sldId id="283" r:id="rId21"/>
    <p:sldId id="293" r:id="rId22"/>
    <p:sldId id="294" r:id="rId23"/>
    <p:sldId id="296" r:id="rId24"/>
    <p:sldId id="297" r:id="rId25"/>
    <p:sldId id="298" r:id="rId26"/>
    <p:sldId id="284" r:id="rId27"/>
    <p:sldId id="291" r:id="rId28"/>
    <p:sldId id="290" r:id="rId29"/>
    <p:sldId id="288" r:id="rId30"/>
    <p:sldId id="289" r:id="rId31"/>
    <p:sldId id="292" r:id="rId32"/>
    <p:sldId id="287" r:id="rId33"/>
    <p:sldId id="29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8F1"/>
    <a:srgbClr val="EEF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71"/>
  </p:normalViewPr>
  <p:slideViewPr>
    <p:cSldViewPr snapToGrid="0" snapToObjects="1">
      <p:cViewPr varScale="1">
        <p:scale>
          <a:sx n="81" d="100"/>
          <a:sy n="81" d="100"/>
        </p:scale>
        <p:origin x="200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4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17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245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8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49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9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7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0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4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1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7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9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8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1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57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Royal Sports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A</a:t>
            </a:r>
            <a:r>
              <a:rPr lang="en-US" dirty="0" smtClean="0"/>
              <a:t>nthony </a:t>
            </a:r>
            <a:r>
              <a:rPr lang="en-US" dirty="0"/>
              <a:t>I</a:t>
            </a:r>
            <a:r>
              <a:rPr lang="en-US" dirty="0" smtClean="0"/>
              <a:t>ngolia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45010" y="1057049"/>
            <a:ext cx="2606567" cy="583324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/>
                </a:solidFill>
              </a:rPr>
              <a:t>Date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79731" y="1047299"/>
            <a:ext cx="2596058" cy="583324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/>
                </a:solidFill>
              </a:rPr>
              <a:t>Groups 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riangle 9"/>
          <p:cNvSpPr/>
          <p:nvPr/>
        </p:nvSpPr>
        <p:spPr>
          <a:xfrm rot="10800000">
            <a:off x="4043856" y="1262761"/>
            <a:ext cx="307427" cy="171901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 rot="10800000">
            <a:off x="11387957" y="1262761"/>
            <a:ext cx="307427" cy="171901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891177" y="2123383"/>
            <a:ext cx="2585702" cy="259565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Field 1</a:t>
            </a:r>
          </a:p>
          <a:p>
            <a:r>
              <a:rPr lang="en-US" dirty="0" smtClean="0">
                <a:solidFill>
                  <a:schemeClr val="bg2"/>
                </a:solidFill>
                <a:hlinkClick r:id="rId2" action="ppaction://hlinksldjump"/>
              </a:rPr>
              <a:t>MASC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7/7/2019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044434" y="2162326"/>
            <a:ext cx="2372703" cy="253824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Games sent to me 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Messages      </a:t>
            </a:r>
            <a:r>
              <a:rPr lang="en-US" b="1" dirty="0" smtClean="0"/>
              <a:t>0</a:t>
            </a:r>
            <a:endParaRPr lang="en-US" dirty="0" smtClean="0"/>
          </a:p>
          <a:p>
            <a:r>
              <a:rPr lang="en-US" dirty="0" smtClean="0"/>
              <a:t>Default settings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010736" y="3417013"/>
            <a:ext cx="628320" cy="22714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8am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36783" y="3844054"/>
            <a:ext cx="684852" cy="22906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10am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07880" y="3395299"/>
            <a:ext cx="647043" cy="23356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86632" y="3231794"/>
            <a:ext cx="724738" cy="42191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A.J Ingolia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36783" y="4313791"/>
            <a:ext cx="684852" cy="18820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12am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30612" y="3793521"/>
            <a:ext cx="647043" cy="23356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34557" y="4268427"/>
            <a:ext cx="647043" cy="23356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586632" y="3703023"/>
            <a:ext cx="724738" cy="42191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A.J Ingolia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86632" y="4174253"/>
            <a:ext cx="724738" cy="42191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A.J Ingolia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062591" y="2162326"/>
            <a:ext cx="2585702" cy="259565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chemeClr val="tx1"/>
                </a:solidFill>
              </a:rPr>
              <a:t>Field 2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MASC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7/7/2019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918113" y="2617076"/>
            <a:ext cx="26006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253947" y="3413729"/>
            <a:ext cx="628320" cy="22714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8am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58147" y="3801399"/>
            <a:ext cx="694725" cy="271716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10am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253946" y="4212996"/>
            <a:ext cx="698927" cy="26449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12am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031920" y="4243926"/>
            <a:ext cx="647043" cy="23356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031920" y="3793521"/>
            <a:ext cx="647043" cy="23356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054174" y="3395299"/>
            <a:ext cx="647043" cy="23356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814518" y="3289566"/>
            <a:ext cx="724738" cy="42191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Ryan Holton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814518" y="3728286"/>
            <a:ext cx="724738" cy="42191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Ryan Holton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831924" y="4198249"/>
            <a:ext cx="724738" cy="42191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Ryan Holton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8047646" y="2664986"/>
            <a:ext cx="26006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ome</a:t>
            </a:r>
          </a:p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Messages      </a:t>
            </a:r>
            <a:r>
              <a:rPr lang="en-US" b="1" dirty="0" smtClean="0"/>
              <a:t>1</a:t>
            </a:r>
            <a:endParaRPr lang="en-US" dirty="0" smtClean="0"/>
          </a:p>
          <a:p>
            <a:r>
              <a:rPr lang="en-US" dirty="0" smtClean="0"/>
              <a:t>Default settings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25565" y="1236449"/>
            <a:ext cx="2154536" cy="24999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Field 1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MASC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7/7/19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216369" y="1666301"/>
            <a:ext cx="21572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78187" y="2194132"/>
            <a:ext cx="825432" cy="209356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10 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85743" y="1766842"/>
            <a:ext cx="805845" cy="288274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8</a:t>
            </a:r>
            <a:r>
              <a:rPr lang="en-US" sz="1400" dirty="0" smtClean="0">
                <a:solidFill>
                  <a:schemeClr val="bg2"/>
                </a:solidFill>
              </a:rPr>
              <a:t> 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87980" y="2533663"/>
            <a:ext cx="805845" cy="288274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2"/>
                </a:solidFill>
              </a:rPr>
              <a:t>12 </a:t>
            </a:r>
            <a:r>
              <a:rPr lang="en-US" sz="1400" dirty="0">
                <a:solidFill>
                  <a:schemeClr val="bg2"/>
                </a:solidFill>
              </a:rPr>
              <a:t>p</a:t>
            </a:r>
            <a:r>
              <a:rPr lang="en-US" sz="1400" smtClean="0">
                <a:solidFill>
                  <a:schemeClr val="bg2"/>
                </a:solidFill>
              </a:rPr>
              <a:t>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87980" y="2927891"/>
            <a:ext cx="805845" cy="288274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2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>
                <a:solidFill>
                  <a:schemeClr val="bg2"/>
                </a:solidFill>
              </a:rPr>
              <a:t>p</a:t>
            </a:r>
            <a:r>
              <a:rPr lang="en-US" sz="1400" dirty="0" smtClean="0">
                <a:solidFill>
                  <a:schemeClr val="bg2"/>
                </a:solidFill>
              </a:rPr>
              <a:t>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78187" y="1366758"/>
            <a:ext cx="1131013" cy="25167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Pending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5565" y="3326524"/>
            <a:ext cx="2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Accept  Decline 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25565" y="3326524"/>
            <a:ext cx="2154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0"/>
            <a:endCxn id="14" idx="2"/>
          </p:cNvCxnSpPr>
          <p:nvPr/>
        </p:nvCxnSpPr>
        <p:spPr>
          <a:xfrm>
            <a:off x="3299591" y="3326524"/>
            <a:ext cx="3242" cy="409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16239" y="1148853"/>
            <a:ext cx="1432767" cy="331671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</a:rPr>
              <a:t>Aceppted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0" name="Straight Connector 19"/>
          <p:cNvCxnSpPr>
            <a:endCxn id="32" idx="1"/>
          </p:cNvCxnSpPr>
          <p:nvPr/>
        </p:nvCxnSpPr>
        <p:spPr>
          <a:xfrm flipV="1">
            <a:off x="4185418" y="1314689"/>
            <a:ext cx="230821" cy="198168"/>
          </a:xfrm>
          <a:prstGeom prst="line">
            <a:avLst/>
          </a:prstGeom>
          <a:ln>
            <a:solidFill>
              <a:schemeClr val="bg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85418" y="1533964"/>
            <a:ext cx="247564" cy="788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89296" y="1540942"/>
            <a:ext cx="1459709" cy="252626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Declined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ome</a:t>
            </a:r>
          </a:p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All Refs </a:t>
            </a:r>
          </a:p>
          <a:p>
            <a:r>
              <a:rPr lang="en-US" dirty="0"/>
              <a:t>S</a:t>
            </a:r>
            <a:r>
              <a:rPr lang="en-US" dirty="0" smtClean="0"/>
              <a:t>ettings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830609" y="1016147"/>
            <a:ext cx="1513489" cy="1403132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36417" y="3987221"/>
            <a:ext cx="1547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2"/>
                </a:solidFill>
              </a:rPr>
              <a:t>Your sports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Baseball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Basketball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Volleyball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+Add sport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70480" y="2499943"/>
            <a:ext cx="206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Anthony Ingolia 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Admin </a:t>
            </a:r>
            <a:r>
              <a:rPr lang="en-US" dirty="0" smtClean="0">
                <a:solidFill>
                  <a:schemeClr val="bg2"/>
                </a:solidFill>
              </a:rPr>
              <a:t>Level:1</a:t>
            </a:r>
          </a:p>
          <a:p>
            <a:pPr algn="ctr"/>
            <a:r>
              <a:rPr lang="en-US" b="1" i="1" u="sng" dirty="0" smtClean="0">
                <a:solidFill>
                  <a:schemeClr val="bg2"/>
                </a:solidFill>
              </a:rPr>
              <a:t>Payroll Settings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0640" y="3987221"/>
            <a:ext cx="2569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2"/>
                </a:solidFill>
              </a:rPr>
              <a:t>Umpire/Ref Groups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Adult Softball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10u-12u Umpires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Adult Men's Baseball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+Add group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2396" y="3607878"/>
            <a:ext cx="2089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2"/>
                </a:solidFill>
              </a:rPr>
              <a:t>Administrative staff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Tom Prendergast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Nick Ingolia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Ryan Holton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52841" y="5278956"/>
            <a:ext cx="3069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2"/>
                </a:solidFill>
              </a:rPr>
              <a:t>Complex's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Mid America Sports Complex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Heritage Park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Blue Valley Rec Center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All Refs </a:t>
            </a:r>
          </a:p>
          <a:p>
            <a:r>
              <a:rPr lang="en-US" dirty="0" smtClean="0"/>
              <a:t>Default settings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851338"/>
            <a:ext cx="10363200" cy="993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 smtClean="0"/>
              <a:t>Baseball</a:t>
            </a:r>
            <a:endParaRPr lang="en-US" sz="4400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8607972" y="1965845"/>
            <a:ext cx="2774732" cy="2101658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+Rule Book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8607972" y="4188782"/>
            <a:ext cx="2774732" cy="2101658"/>
          </a:xfrm>
          <a:prstGeom prst="round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+Videos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970690" y="1965845"/>
            <a:ext cx="5912069" cy="29938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Different information regarding the rules, Equipment, and anything else the administrators what to emphasize to there umpires.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7641" y="4619297"/>
            <a:ext cx="96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</a:t>
            </a:r>
          </a:p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All Refs </a:t>
            </a:r>
          </a:p>
          <a:p>
            <a:r>
              <a:rPr lang="en-US" dirty="0" smtClean="0"/>
              <a:t>Default settings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851338"/>
            <a:ext cx="10363200" cy="993228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 smtClean="0"/>
              <a:t>Adult Softball</a:t>
            </a:r>
            <a:endParaRPr lang="en-US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1874596"/>
            <a:ext cx="1036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2"/>
                </a:solidFill>
              </a:rPr>
              <a:t>Nick Ingolia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2"/>
                </a:solidFill>
              </a:rPr>
              <a:t>Ryan Holton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2"/>
                </a:solidFill>
              </a:rPr>
              <a:t>Max </a:t>
            </a:r>
            <a:r>
              <a:rPr lang="en-US" dirty="0">
                <a:solidFill>
                  <a:schemeClr val="bg2"/>
                </a:solidFill>
              </a:rPr>
              <a:t>W</a:t>
            </a:r>
            <a:r>
              <a:rPr lang="en-US" dirty="0" smtClean="0">
                <a:solidFill>
                  <a:schemeClr val="bg2"/>
                </a:solidFill>
              </a:rPr>
              <a:t>orley</a:t>
            </a:r>
            <a:endParaRPr lang="en-US" dirty="0">
              <a:solidFill>
                <a:schemeClr val="bg2"/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2"/>
                </a:solidFill>
              </a:rPr>
              <a:t>Casey Worley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2"/>
                </a:solidFill>
              </a:rPr>
              <a:t>Mason Worley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89325" y="978620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ADMIN CODE</a:t>
            </a:r>
            <a:endParaRPr lang="en-US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876097" y="923067"/>
            <a:ext cx="230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/>
              <a:t>Send Message </a:t>
            </a:r>
            <a:endParaRPr lang="en-US" sz="2000" b="1" i="1" u="sn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567448" y="52026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76097" y="1434662"/>
            <a:ext cx="230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/>
              <a:t>Payment settings</a:t>
            </a:r>
            <a:endParaRPr lang="en-US" sz="2000" b="1" i="1" u="sng" dirty="0"/>
          </a:p>
        </p:txBody>
      </p:sp>
    </p:spTree>
    <p:extLst>
      <p:ext uri="{BB962C8B-B14F-4D97-AF65-F5344CB8AC3E}">
        <p14:creationId xmlns:p14="http://schemas.microsoft.com/office/powerpoint/2010/main" val="6724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</a:t>
            </a:r>
          </a:p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All Refs </a:t>
            </a:r>
          </a:p>
          <a:p>
            <a:r>
              <a:rPr lang="en-US" dirty="0" smtClean="0"/>
              <a:t>Default settings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851338"/>
            <a:ext cx="10363200" cy="993228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 smtClean="0"/>
              <a:t>Adult Softball</a:t>
            </a:r>
            <a:endParaRPr lang="en-US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691352" y="1916668"/>
            <a:ext cx="212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</a:rPr>
              <a:t>Payment settings</a:t>
            </a:r>
            <a:endParaRPr lang="en-US" b="1" i="1" u="sng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567448" y="52026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43957" y="2488529"/>
            <a:ext cx="4393326" cy="40044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43957" y="2617076"/>
            <a:ext cx="3852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Pay when Games completed: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Per game;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Position Bonus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03680" y="3155333"/>
            <a:ext cx="1135117" cy="394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$35.00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5773" y="4285614"/>
            <a:ext cx="1229710" cy="3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435773" y="4943605"/>
            <a:ext cx="1229710" cy="3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Plate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435773" y="5620309"/>
            <a:ext cx="1229710" cy="3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503681" y="4888425"/>
            <a:ext cx="1135117" cy="394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$45.00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3682" y="5596054"/>
            <a:ext cx="1135117" cy="394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$35.00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03680" y="4237104"/>
            <a:ext cx="1135117" cy="394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04034" y="2632842"/>
            <a:ext cx="446690" cy="394138"/>
          </a:xfrm>
          <a:prstGeom prst="rect">
            <a:avLst/>
          </a:prstGeom>
          <a:solidFill>
            <a:schemeClr val="tx1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10754" y="6094627"/>
            <a:ext cx="63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chemeClr val="bg2"/>
                </a:solidFill>
              </a:rPr>
              <a:t>edit</a:t>
            </a:r>
            <a:endParaRPr lang="en-US" b="1" i="1" u="s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1197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All Refs 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851338"/>
            <a:ext cx="10363200" cy="993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 smtClean="0"/>
              <a:t>Print </a:t>
            </a:r>
            <a:endParaRPr lang="en-US" sz="4400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72739"/>
              </p:ext>
            </p:extLst>
          </p:nvPr>
        </p:nvGraphicFramePr>
        <p:xfrm>
          <a:off x="4816365" y="3443313"/>
          <a:ext cx="48768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A.J. Ingolia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A.J. Ingolia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A.J. Ingolia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Ryan Holton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Ryan Holton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Ryan Holton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05401" y="2984522"/>
            <a:ext cx="49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8:00AM            10:00AM            12:00AM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5676" y="3383823"/>
            <a:ext cx="2033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Field 1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5980" y="2308223"/>
            <a:ext cx="270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Mid </a:t>
            </a:r>
            <a:r>
              <a:rPr lang="en-US" dirty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merica Sports Complex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3283" y="2350772"/>
            <a:ext cx="132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7/7/2019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2124" y="2160042"/>
            <a:ext cx="8529145" cy="4758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  <a:p>
            <a:r>
              <a:rPr lang="en-US" dirty="0" smtClean="0"/>
              <a:t>Your profile</a:t>
            </a:r>
          </a:p>
          <a:p>
            <a:r>
              <a:rPr lang="en-US" dirty="0" smtClean="0"/>
              <a:t>Messages      </a:t>
            </a:r>
            <a:r>
              <a:rPr lang="en-US" b="1" dirty="0" smtClean="0"/>
              <a:t>0 </a:t>
            </a:r>
          </a:p>
          <a:p>
            <a:r>
              <a:rPr lang="en-US" dirty="0" smtClean="0"/>
              <a:t>Default settings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830610" y="1137670"/>
            <a:ext cx="1513489" cy="1403132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13528" y="3802555"/>
            <a:ext cx="1547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2"/>
                </a:solidFill>
              </a:rPr>
              <a:t>Your sports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Baseball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Basketball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0480" y="2827134"/>
            <a:ext cx="206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A.J. </a:t>
            </a:r>
            <a:r>
              <a:rPr lang="en-US" dirty="0">
                <a:solidFill>
                  <a:schemeClr val="bg2"/>
                </a:solidFill>
              </a:rPr>
              <a:t>Ingolia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Ref/Umpire</a:t>
            </a:r>
          </a:p>
          <a:p>
            <a:pPr algn="ctr"/>
            <a:r>
              <a:rPr lang="en-US" b="1" u="sng" dirty="0" smtClean="0">
                <a:solidFill>
                  <a:schemeClr val="bg2"/>
                </a:solidFill>
              </a:rPr>
              <a:t>Account settings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1406" y="3802555"/>
            <a:ext cx="2569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2"/>
                </a:solidFill>
              </a:rPr>
              <a:t>Umpire/Ref Groups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 Adult softball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Soccer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+Add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5628" y="3802555"/>
            <a:ext cx="249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Total Games Worked: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1000000000 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460530" y="4975476"/>
            <a:ext cx="15765" cy="4347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640723" y="5410180"/>
            <a:ext cx="1671144" cy="34684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Admin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All Refs </a:t>
            </a:r>
          </a:p>
          <a:p>
            <a:r>
              <a:rPr lang="en-US" dirty="0" smtClean="0"/>
              <a:t>Default settings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851338"/>
            <a:ext cx="10363200" cy="993228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 smtClean="0"/>
              <a:t>Mid America Sports Complex</a:t>
            </a:r>
            <a:endParaRPr lang="en-US" sz="4400" i="1" dirty="0"/>
          </a:p>
        </p:txBody>
      </p:sp>
      <p:sp>
        <p:nvSpPr>
          <p:cNvPr id="7" name="Rounded Rectangle 6"/>
          <p:cNvSpPr/>
          <p:nvPr/>
        </p:nvSpPr>
        <p:spPr>
          <a:xfrm>
            <a:off x="1954924" y="1965845"/>
            <a:ext cx="3547242" cy="3284072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2"/>
                </a:solidFill>
              </a:rPr>
              <a:t>MAP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2830" y="2147255"/>
            <a:ext cx="3894083" cy="682548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20000 Johnson </a:t>
            </a:r>
            <a:r>
              <a:rPr lang="en-US" dirty="0" err="1"/>
              <a:t>Dr</a:t>
            </a:r>
            <a:r>
              <a:rPr lang="en-US" dirty="0"/>
              <a:t>, Shawnee, KS 66218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30612" y="3072586"/>
            <a:ext cx="5675588" cy="31122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Description 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5219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Messages      </a:t>
            </a:r>
            <a:r>
              <a:rPr lang="en-US" b="1" dirty="0" smtClean="0"/>
              <a:t>0</a:t>
            </a:r>
            <a:endParaRPr lang="en-US" dirty="0" smtClean="0"/>
          </a:p>
          <a:p>
            <a:r>
              <a:rPr lang="en-US" dirty="0" smtClean="0"/>
              <a:t>Default settings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851338"/>
            <a:ext cx="10363200" cy="993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 smtClean="0"/>
              <a:t>Messages </a:t>
            </a:r>
            <a:endParaRPr lang="en-US" sz="4400" i="1" dirty="0"/>
          </a:p>
        </p:txBody>
      </p:sp>
      <p:sp>
        <p:nvSpPr>
          <p:cNvPr id="2" name="Rounded Rectangle 1"/>
          <p:cNvSpPr/>
          <p:nvPr/>
        </p:nvSpPr>
        <p:spPr>
          <a:xfrm>
            <a:off x="2033752" y="2128344"/>
            <a:ext cx="9900745" cy="121394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44110" y="2270234"/>
            <a:ext cx="9695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Anthony Ingolia-</a:t>
            </a:r>
          </a:p>
          <a:p>
            <a:r>
              <a:rPr lang="en-US" dirty="0"/>
              <a:t>	</a:t>
            </a:r>
            <a:r>
              <a:rPr lang="en-US" dirty="0" smtClean="0"/>
              <a:t>			Any message the administrator wants to give to there employee will      				appear here.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1179" y="2641882"/>
            <a:ext cx="165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12:00AM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772" y="2270234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1/11/2020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216369" y="1666301"/>
            <a:ext cx="21572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5565" y="3326524"/>
            <a:ext cx="2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Accept       Decline 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25565" y="3326524"/>
            <a:ext cx="2154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0"/>
          </p:cNvCxnSpPr>
          <p:nvPr/>
        </p:nvCxnSpPr>
        <p:spPr>
          <a:xfrm>
            <a:off x="3299591" y="3326524"/>
            <a:ext cx="3242" cy="409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043061" y="2443655"/>
            <a:ext cx="4105877" cy="47296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 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041227" y="3323484"/>
            <a:ext cx="4105877" cy="47296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63544" y="4264746"/>
            <a:ext cx="126124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r>
              <a:rPr lang="en-US" baseline="0" dirty="0" smtClean="0"/>
              <a:t> 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All Refs </a:t>
            </a:r>
          </a:p>
          <a:p>
            <a:r>
              <a:rPr lang="en-US" dirty="0" smtClean="0"/>
              <a:t>settings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851338"/>
            <a:ext cx="10363200" cy="993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/>
              <a:t>W</a:t>
            </a:r>
            <a:r>
              <a:rPr lang="en-US" sz="4400" i="1" dirty="0" smtClean="0"/>
              <a:t>eather</a:t>
            </a:r>
            <a:endParaRPr lang="en-US" sz="4400" i="1" dirty="0"/>
          </a:p>
        </p:txBody>
      </p:sp>
      <p:sp>
        <p:nvSpPr>
          <p:cNvPr id="7" name="Rounded Rectangle 6"/>
          <p:cNvSpPr/>
          <p:nvPr/>
        </p:nvSpPr>
        <p:spPr>
          <a:xfrm>
            <a:off x="1970690" y="1965845"/>
            <a:ext cx="5234151" cy="1723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Alerts</a:t>
            </a:r>
            <a:endParaRPr lang="en-US" sz="6000" dirty="0"/>
          </a:p>
        </p:txBody>
      </p:sp>
      <p:sp>
        <p:nvSpPr>
          <p:cNvPr id="9" name="Rectangle 8"/>
          <p:cNvSpPr/>
          <p:nvPr/>
        </p:nvSpPr>
        <p:spPr>
          <a:xfrm>
            <a:off x="7535917" y="2207172"/>
            <a:ext cx="4351283" cy="4303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Forecast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1970690" y="4020207"/>
            <a:ext cx="5234151" cy="26486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Extra information about the weather and upcoming events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66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  <a:p>
            <a:r>
              <a:rPr lang="en-US" dirty="0" smtClean="0"/>
              <a:t>Your profile</a:t>
            </a:r>
          </a:p>
          <a:p>
            <a:r>
              <a:rPr lang="en-US" dirty="0" smtClean="0"/>
              <a:t>Messages      </a:t>
            </a:r>
            <a:r>
              <a:rPr lang="en-US" b="1" dirty="0" smtClean="0"/>
              <a:t>0 </a:t>
            </a:r>
          </a:p>
          <a:p>
            <a:r>
              <a:rPr lang="en-US" dirty="0"/>
              <a:t>S</a:t>
            </a:r>
            <a:r>
              <a:rPr lang="en-US" dirty="0" smtClean="0"/>
              <a:t>ettings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830610" y="1137670"/>
            <a:ext cx="1513489" cy="1403132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13528" y="3802555"/>
            <a:ext cx="1547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2"/>
                </a:solidFill>
              </a:rPr>
              <a:t>S</a:t>
            </a:r>
            <a:r>
              <a:rPr lang="en-US" u="sng" dirty="0" smtClean="0">
                <a:solidFill>
                  <a:schemeClr val="bg2"/>
                </a:solidFill>
              </a:rPr>
              <a:t>ports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Baseball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Basketball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0480" y="2827134"/>
            <a:ext cx="206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A.J. </a:t>
            </a:r>
            <a:r>
              <a:rPr lang="en-US" dirty="0">
                <a:solidFill>
                  <a:schemeClr val="bg2"/>
                </a:solidFill>
              </a:rPr>
              <a:t>Ingolia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Ref/Umpire</a:t>
            </a:r>
          </a:p>
          <a:p>
            <a:pPr algn="ctr"/>
            <a:r>
              <a:rPr lang="en-US" b="1" u="sng" dirty="0" smtClean="0">
                <a:solidFill>
                  <a:schemeClr val="bg2"/>
                </a:solidFill>
              </a:rPr>
              <a:t>Account settings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1406" y="3802555"/>
            <a:ext cx="2569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2"/>
                </a:solidFill>
              </a:rPr>
              <a:t>Umpire/Ref Groups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 Adult softball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Soccer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+Add Group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2566" y="3802555"/>
            <a:ext cx="285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2"/>
                </a:solidFill>
              </a:rPr>
              <a:t>Payment Receipts</a:t>
            </a:r>
            <a:endParaRPr lang="en-US" u="sng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0386" y="110359"/>
            <a:ext cx="223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Admin looking at employees profile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90806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0" y="-27717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All Refs 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851338"/>
            <a:ext cx="10363200" cy="993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 smtClean="0"/>
              <a:t>Payment Receipt  </a:t>
            </a:r>
            <a:endParaRPr lang="en-US" sz="4400" i="1" dirty="0"/>
          </a:p>
        </p:txBody>
      </p:sp>
      <p:sp>
        <p:nvSpPr>
          <p:cNvPr id="12" name="Rectangle 11"/>
          <p:cNvSpPr/>
          <p:nvPr/>
        </p:nvSpPr>
        <p:spPr>
          <a:xfrm>
            <a:off x="2412124" y="2160042"/>
            <a:ext cx="8529145" cy="4758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94270" y="2812398"/>
            <a:ext cx="2766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/>
                </a:solidFill>
              </a:rPr>
              <a:t>7/7/2019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Where: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Mid </a:t>
            </a:r>
            <a:r>
              <a:rPr lang="en-US" dirty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merica Sports </a:t>
            </a:r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omplex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When: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8;00AM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        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10:00AM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12:00AM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b="1" i="1" u="sng" dirty="0" smtClean="0">
                <a:solidFill>
                  <a:schemeClr val="bg2"/>
                </a:solidFill>
              </a:rPr>
              <a:t>Total:               $105.00_</a:t>
            </a:r>
            <a:endParaRPr lang="en-US" b="1" i="1" u="sng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1358" y="4092700"/>
            <a:ext cx="926659" cy="27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$35.00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17852" y="4574432"/>
            <a:ext cx="914400" cy="32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$35.00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17852" y="5105700"/>
            <a:ext cx="914400" cy="322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$35.00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1" y="2677555"/>
            <a:ext cx="2913118" cy="3770542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0359" y="95968"/>
            <a:ext cx="80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ef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52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profile </a:t>
            </a:r>
          </a:p>
          <a:p>
            <a:r>
              <a:rPr lang="en-US" dirty="0"/>
              <a:t>Weather </a:t>
            </a:r>
          </a:p>
          <a:p>
            <a:r>
              <a:rPr lang="en-US" dirty="0"/>
              <a:t>Auto pay settings </a:t>
            </a:r>
          </a:p>
          <a:p>
            <a:r>
              <a:rPr lang="en-US" dirty="0"/>
              <a:t>Default settings</a:t>
            </a:r>
          </a:p>
          <a:p>
            <a:r>
              <a:rPr lang="en-US" dirty="0"/>
              <a:t>All Refs </a:t>
            </a:r>
          </a:p>
          <a:p>
            <a:r>
              <a:rPr lang="en-US" dirty="0"/>
              <a:t>Print 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851338"/>
            <a:ext cx="10363200" cy="993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 smtClean="0"/>
              <a:t>Auto pay settings </a:t>
            </a:r>
            <a:endParaRPr lang="en-US" sz="4400" i="1" dirty="0"/>
          </a:p>
        </p:txBody>
      </p:sp>
      <p:sp>
        <p:nvSpPr>
          <p:cNvPr id="13" name="Rounded Rectangle 12"/>
          <p:cNvSpPr/>
          <p:nvPr/>
        </p:nvSpPr>
        <p:spPr>
          <a:xfrm>
            <a:off x="2084166" y="2036967"/>
            <a:ext cx="2421653" cy="58332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riangle 9"/>
          <p:cNvSpPr/>
          <p:nvPr/>
        </p:nvSpPr>
        <p:spPr>
          <a:xfrm rot="10800000">
            <a:off x="4020207" y="2280363"/>
            <a:ext cx="331076" cy="20816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084166" y="2812692"/>
            <a:ext cx="4994551" cy="1155353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 </a:t>
            </a:r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2257587" y="2973561"/>
            <a:ext cx="5328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Pay Umpires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90674" y="3268014"/>
            <a:ext cx="2257878" cy="377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</a:t>
            </a:r>
            <a:r>
              <a:rPr lang="en-US" smtClean="0"/>
              <a:t>hen</a:t>
            </a:r>
            <a:endParaRPr lang="en-US" dirty="0"/>
          </a:p>
        </p:txBody>
      </p:sp>
      <p:sp>
        <p:nvSpPr>
          <p:cNvPr id="14" name="Triangle 13"/>
          <p:cNvSpPr/>
          <p:nvPr/>
        </p:nvSpPr>
        <p:spPr>
          <a:xfrm rot="10800000">
            <a:off x="5730765" y="3359837"/>
            <a:ext cx="336332" cy="19877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4" idx="1"/>
          </p:cNvCxnSpPr>
          <p:nvPr/>
        </p:nvCxnSpPr>
        <p:spPr>
          <a:xfrm flipV="1">
            <a:off x="5983014" y="2620291"/>
            <a:ext cx="1253358" cy="83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51747" y="2328629"/>
            <a:ext cx="3831412" cy="23628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51747" y="2319957"/>
            <a:ext cx="3421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When Game is completed.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Daily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Weekly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 weeks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Monthly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Custom</a:t>
            </a:r>
            <a:r>
              <a:rPr lang="is-IS" dirty="0" smtClean="0">
                <a:solidFill>
                  <a:schemeClr val="accent1"/>
                </a:solidFill>
              </a:rPr>
              <a:t>…select dates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Manually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All Refs </a:t>
            </a:r>
          </a:p>
          <a:p>
            <a:r>
              <a:rPr lang="en-US" dirty="0" smtClean="0"/>
              <a:t>Default settings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851338"/>
            <a:ext cx="10363200" cy="993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 smtClean="0"/>
              <a:t>Payroll</a:t>
            </a:r>
            <a:endParaRPr lang="en-US" sz="4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47641" y="4619297"/>
            <a:ext cx="96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118410" y="2184979"/>
            <a:ext cx="2642775" cy="551794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2"/>
                </a:solidFill>
              </a:rPr>
              <a:t>Date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riangle 1"/>
          <p:cNvSpPr/>
          <p:nvPr/>
        </p:nvSpPr>
        <p:spPr>
          <a:xfrm rot="10800000">
            <a:off x="4288220" y="2386053"/>
            <a:ext cx="302257" cy="204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0800000">
            <a:off x="11484513" y="2530366"/>
            <a:ext cx="302257" cy="2049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9143995" y="2333296"/>
            <a:ext cx="2642775" cy="551794"/>
          </a:xfrm>
          <a:prstGeom prst="roundRect">
            <a:avLst/>
          </a:prstGeom>
          <a:solidFill>
            <a:schemeClr val="tx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2"/>
                </a:solidFill>
              </a:rPr>
              <a:t>Complex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557" y="419828"/>
            <a:ext cx="8534400" cy="1507067"/>
          </a:xfrm>
        </p:spPr>
        <p:txBody>
          <a:bodyPr/>
          <a:lstStyle/>
          <a:p>
            <a:r>
              <a:rPr lang="en-US" smtClean="0"/>
              <a:t>Objectives 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Advice on developing data bases </a:t>
            </a:r>
          </a:p>
          <a:p>
            <a:r>
              <a:rPr lang="en-US" dirty="0" smtClean="0"/>
              <a:t>Coding advise, who to use, how much it will cost</a:t>
            </a:r>
          </a:p>
          <a:p>
            <a:r>
              <a:rPr lang="en-US" dirty="0" smtClean="0"/>
              <a:t>Patenting advice</a:t>
            </a:r>
          </a:p>
          <a:p>
            <a:r>
              <a:rPr lang="en-US" dirty="0" smtClean="0"/>
              <a:t>Business management </a:t>
            </a:r>
          </a:p>
          <a:p>
            <a:r>
              <a:rPr lang="en-US" dirty="0" smtClean="0"/>
              <a:t>Financial advice such as quotes, how much this system will cost</a:t>
            </a:r>
          </a:p>
          <a:p>
            <a:r>
              <a:rPr lang="en-US" dirty="0" smtClean="0"/>
              <a:t>How much I will be able to charge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3586" y="4556234"/>
            <a:ext cx="748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Suggested field of study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Class breakdown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1- Man accounts. Can add sports, complexes, Fields, Spots. Can edit sports, groups, weather and can pay employees.</a:t>
            </a:r>
          </a:p>
          <a:p>
            <a:r>
              <a:rPr lang="en-US" dirty="0" smtClean="0"/>
              <a:t>Admin 2 – Schedulers. Can schedule referees/umpires and create groups for fields.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72455" y="212834"/>
            <a:ext cx="3767959" cy="651115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5139558" y="173421"/>
            <a:ext cx="2033752" cy="331076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01654" y="1970690"/>
            <a:ext cx="1340069" cy="127700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Zapfino" charset="0"/>
              <a:ea typeface="Zapfino" charset="0"/>
              <a:cs typeface="Zapfi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598" y="1970690"/>
            <a:ext cx="1198179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Zapfino" charset="0"/>
                <a:ea typeface="Zapfino" charset="0"/>
                <a:cs typeface="Zapfino" charset="0"/>
              </a:rPr>
              <a:t>RS</a:t>
            </a:r>
            <a:endParaRPr lang="en-US" sz="3200" dirty="0">
              <a:latin typeface="Zapfino" charset="0"/>
              <a:ea typeface="Zapfino" charset="0"/>
              <a:cs typeface="Zapfino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72455" y="1340069"/>
            <a:ext cx="3767959" cy="1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2455" y="599118"/>
            <a:ext cx="376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ignPainter HouseScript" charset="0"/>
                <a:ea typeface="SignPainter HouseScript" charset="0"/>
                <a:cs typeface="SignPainter HouseScript" charset="0"/>
              </a:rPr>
              <a:t>Royal Sports</a:t>
            </a:r>
            <a:endParaRPr lang="en-US" sz="3600" dirty="0">
              <a:latin typeface="SignPainter HouseScript" charset="0"/>
              <a:ea typeface="SignPainter HouseScript" charset="0"/>
              <a:cs typeface="SignPainter HouseScrip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272455" y="2946349"/>
            <a:ext cx="3767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9390" y="1920259"/>
            <a:ext cx="188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My Games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164315" y="1688270"/>
            <a:ext cx="188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Upcoming Games 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272455" y="4445876"/>
            <a:ext cx="3775840" cy="15765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00048" y="3280614"/>
            <a:ext cx="1820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Messages</a:t>
            </a:r>
          </a:p>
          <a:p>
            <a:pPr algn="ctr"/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20962" y="3417807"/>
            <a:ext cx="187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Your Profile</a:t>
            </a:r>
            <a:endParaRPr lang="en-US" sz="2400" dirty="0"/>
          </a:p>
        </p:txBody>
      </p:sp>
      <p:cxnSp>
        <p:nvCxnSpPr>
          <p:cNvPr id="24" name="Straight Connector 23"/>
          <p:cNvCxnSpPr>
            <a:endCxn id="4" idx="2"/>
          </p:cNvCxnSpPr>
          <p:nvPr/>
        </p:nvCxnSpPr>
        <p:spPr>
          <a:xfrm>
            <a:off x="6093369" y="1355834"/>
            <a:ext cx="63066" cy="5368158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00048" y="5659821"/>
            <a:ext cx="3740366" cy="3153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00048" y="4716351"/>
            <a:ext cx="182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</a:t>
            </a:r>
            <a:r>
              <a:rPr lang="en-US" sz="2800" dirty="0" smtClean="0"/>
              <a:t>eather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120962" y="4846819"/>
            <a:ext cx="187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Sports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300048" y="5691352"/>
            <a:ext cx="1793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Groups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5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60632" y="193464"/>
            <a:ext cx="3767959" cy="651115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5139558" y="173421"/>
            <a:ext cx="2033752" cy="331076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01654" y="1970690"/>
            <a:ext cx="1340069" cy="127700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Zapfino" charset="0"/>
              <a:ea typeface="Zapfino" charset="0"/>
              <a:cs typeface="Zapfi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598" y="1970690"/>
            <a:ext cx="1198179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Zapfino" charset="0"/>
                <a:ea typeface="Zapfino" charset="0"/>
                <a:cs typeface="Zapfino" charset="0"/>
              </a:rPr>
              <a:t>RS</a:t>
            </a:r>
            <a:endParaRPr lang="en-US" sz="3200" dirty="0">
              <a:latin typeface="Zapfino" charset="0"/>
              <a:ea typeface="Zapfino" charset="0"/>
              <a:cs typeface="Zapfino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72455" y="1340069"/>
            <a:ext cx="3767959" cy="1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2455" y="599118"/>
            <a:ext cx="376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ignPainter HouseScript" charset="0"/>
                <a:ea typeface="SignPainter HouseScript" charset="0"/>
                <a:cs typeface="SignPainter HouseScript" charset="0"/>
              </a:rPr>
              <a:t>Royal Sports</a:t>
            </a:r>
            <a:endParaRPr lang="en-US" sz="3600" dirty="0">
              <a:latin typeface="SignPainter HouseScript" charset="0"/>
              <a:ea typeface="SignPainter HouseScript" charset="0"/>
              <a:cs typeface="SignPainter HouseScrip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300048" y="1926807"/>
            <a:ext cx="3775840" cy="15765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39558" y="1410488"/>
            <a:ext cx="187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Your Profile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300048" y="5659821"/>
            <a:ext cx="3740366" cy="3153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770178" y="2270234"/>
            <a:ext cx="772510" cy="6891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01611" y="3075524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A.J. Ingolia</a:t>
            </a:r>
          </a:p>
          <a:p>
            <a:pPr algn="ctr"/>
            <a:r>
              <a:rPr lang="en-US" dirty="0" smtClean="0"/>
              <a:t>Address</a:t>
            </a:r>
          </a:p>
          <a:p>
            <a:pPr algn="ctr"/>
            <a:r>
              <a:rPr lang="en-US" dirty="0" smtClean="0"/>
              <a:t>Phone number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 smtClean="0"/>
              <a:t>ROYAL BANK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3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01509" y="157654"/>
            <a:ext cx="3767959" cy="651115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5139558" y="173421"/>
            <a:ext cx="2033752" cy="331076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01654" y="1970690"/>
            <a:ext cx="1340069" cy="127700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Zapfino" charset="0"/>
              <a:ea typeface="Zapfino" charset="0"/>
              <a:cs typeface="Zapfi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598" y="1970690"/>
            <a:ext cx="1198179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Zapfino" charset="0"/>
                <a:ea typeface="Zapfino" charset="0"/>
                <a:cs typeface="Zapfino" charset="0"/>
              </a:rPr>
              <a:t>RS</a:t>
            </a:r>
            <a:endParaRPr lang="en-US" sz="3200" dirty="0">
              <a:latin typeface="Zapfino" charset="0"/>
              <a:ea typeface="Zapfino" charset="0"/>
              <a:cs typeface="Zapfino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72455" y="1340069"/>
            <a:ext cx="3767959" cy="1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2455" y="599118"/>
            <a:ext cx="376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ignPainter HouseScript" charset="0"/>
                <a:ea typeface="SignPainter HouseScript" charset="0"/>
                <a:cs typeface="SignPainter HouseScript" charset="0"/>
              </a:rPr>
              <a:t>Royal Sports</a:t>
            </a:r>
            <a:endParaRPr lang="en-US" sz="3600" dirty="0">
              <a:latin typeface="SignPainter HouseScript" charset="0"/>
              <a:ea typeface="SignPainter HouseScript" charset="0"/>
              <a:cs typeface="SignPainter HouseScrip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39558" y="1355834"/>
            <a:ext cx="188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My Games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272455" y="1801734"/>
            <a:ext cx="3775840" cy="15765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72455" y="1817498"/>
            <a:ext cx="376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2456" y="2226245"/>
            <a:ext cx="37679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</a:t>
            </a:r>
            <a:r>
              <a:rPr lang="en-US" dirty="0"/>
              <a:t>A</a:t>
            </a:r>
            <a:r>
              <a:rPr lang="en-US" dirty="0" smtClean="0"/>
              <a:t>merica Sports Complex</a:t>
            </a:r>
          </a:p>
          <a:p>
            <a:pPr algn="ctr"/>
            <a:r>
              <a:rPr lang="en-US" dirty="0" smtClean="0"/>
              <a:t>Field 1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8:00AM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10:00AM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12:00 PM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4392008" y="4272455"/>
            <a:ext cx="1119352" cy="409904"/>
          </a:xfrm>
          <a:prstGeom prst="round2Same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Plate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>
            <a:off x="6766034" y="4272455"/>
            <a:ext cx="1119352" cy="409904"/>
          </a:xfrm>
          <a:prstGeom prst="round2Same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Field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201509" y="5896303"/>
            <a:ext cx="3767959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01509" y="5975131"/>
            <a:ext cx="3767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/>
              <a:t>Submit</a:t>
            </a:r>
            <a:endParaRPr lang="en-US" sz="2800" b="1" i="1" u="sng" dirty="0"/>
          </a:p>
        </p:txBody>
      </p:sp>
      <p:sp>
        <p:nvSpPr>
          <p:cNvPr id="26" name="Round Same Side Corner Rectangle 25"/>
          <p:cNvSpPr/>
          <p:nvPr/>
        </p:nvSpPr>
        <p:spPr>
          <a:xfrm>
            <a:off x="4393321" y="5250079"/>
            <a:ext cx="1119352" cy="409904"/>
          </a:xfrm>
          <a:prstGeom prst="round2Same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Plate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>
            <a:off x="4392008" y="3417810"/>
            <a:ext cx="1119352" cy="409904"/>
          </a:xfrm>
          <a:prstGeom prst="round2Same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Plate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1" name="Round Same Side Corner Rectangle 30"/>
          <p:cNvSpPr/>
          <p:nvPr/>
        </p:nvSpPr>
        <p:spPr>
          <a:xfrm>
            <a:off x="6766034" y="5300635"/>
            <a:ext cx="1119352" cy="409904"/>
          </a:xfrm>
          <a:prstGeom prst="round2Same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Field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>
            <a:off x="6766034" y="3386001"/>
            <a:ext cx="1119352" cy="409904"/>
          </a:xfrm>
          <a:prstGeom prst="round2Same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Field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12323" y="1608028"/>
            <a:ext cx="4169979" cy="433557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charset="2"/>
              <a:buChar char="q"/>
            </a:pPr>
            <a:r>
              <a:rPr lang="en-US" sz="3600" dirty="0" smtClean="0">
                <a:solidFill>
                  <a:schemeClr val="bg1"/>
                </a:solidFill>
              </a:rPr>
              <a:t>Football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3600" dirty="0" smtClean="0">
                <a:solidFill>
                  <a:schemeClr val="bg1"/>
                </a:solidFill>
              </a:rPr>
              <a:t>Basketball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3600" dirty="0" smtClean="0">
                <a:solidFill>
                  <a:schemeClr val="bg1"/>
                </a:solidFill>
              </a:rPr>
              <a:t>Baseball 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3600" dirty="0" smtClean="0">
                <a:solidFill>
                  <a:schemeClr val="bg1"/>
                </a:solidFill>
              </a:rPr>
              <a:t>Softball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3600" dirty="0" smtClean="0">
                <a:solidFill>
                  <a:schemeClr val="bg1"/>
                </a:solidFill>
              </a:rPr>
              <a:t>Soccer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3600" dirty="0" smtClean="0">
                <a:solidFill>
                  <a:schemeClr val="bg1"/>
                </a:solidFill>
              </a:rPr>
              <a:t>Wrestling </a:t>
            </a:r>
          </a:p>
          <a:p>
            <a:pPr marL="571500" indent="-571500">
              <a:buFont typeface="Wingdings" charset="2"/>
              <a:buChar char="q"/>
            </a:pPr>
            <a:r>
              <a:rPr lang="en-US" sz="3600" dirty="0" smtClean="0">
                <a:solidFill>
                  <a:schemeClr val="bg1"/>
                </a:solidFill>
              </a:rPr>
              <a:t>Other_______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9771" y="1002107"/>
            <a:ext cx="359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Sport</a:t>
            </a:r>
            <a:r>
              <a:rPr lang="is-IS" sz="2800" dirty="0" smtClean="0"/>
              <a:t>…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315607" y="6164317"/>
            <a:ext cx="1560786" cy="47296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Enter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01509" y="157654"/>
            <a:ext cx="3767959" cy="651115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5139558" y="173421"/>
            <a:ext cx="2033752" cy="331076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01654" y="1970690"/>
            <a:ext cx="1340069" cy="127700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Zapfino" charset="0"/>
              <a:ea typeface="Zapfino" charset="0"/>
              <a:cs typeface="Zapfi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598" y="1970690"/>
            <a:ext cx="1198179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Zapfino" charset="0"/>
                <a:ea typeface="Zapfino" charset="0"/>
                <a:cs typeface="Zapfino" charset="0"/>
              </a:rPr>
              <a:t>RS</a:t>
            </a:r>
            <a:endParaRPr lang="en-US" sz="3200" dirty="0">
              <a:latin typeface="Zapfino" charset="0"/>
              <a:ea typeface="Zapfino" charset="0"/>
              <a:cs typeface="Zapfino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72455" y="1340069"/>
            <a:ext cx="3767959" cy="1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2455" y="599118"/>
            <a:ext cx="376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ignPainter HouseScript" charset="0"/>
                <a:ea typeface="SignPainter HouseScript" charset="0"/>
                <a:cs typeface="SignPainter HouseScript" charset="0"/>
              </a:rPr>
              <a:t>Royal Sports</a:t>
            </a:r>
            <a:endParaRPr lang="en-US" sz="3600" dirty="0">
              <a:latin typeface="SignPainter HouseScript" charset="0"/>
              <a:ea typeface="SignPainter HouseScript" charset="0"/>
              <a:cs typeface="SignPainter HouseScrip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272455" y="1801734"/>
            <a:ext cx="3775840" cy="15765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59619" y="1844649"/>
            <a:ext cx="130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2456" y="2226245"/>
            <a:ext cx="3767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201509" y="5896303"/>
            <a:ext cx="3767959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01509" y="5975131"/>
            <a:ext cx="3767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 smtClean="0"/>
              <a:t>Submit</a:t>
            </a:r>
            <a:endParaRPr lang="en-US" sz="2800" b="1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027478" y="1844649"/>
            <a:ext cx="111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Group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55" y="2226245"/>
            <a:ext cx="2112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 America Sports complex</a:t>
            </a:r>
          </a:p>
          <a:p>
            <a:r>
              <a:rPr lang="en-US" dirty="0" smtClean="0"/>
              <a:t>Field 1 </a:t>
            </a:r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36171" y="3239936"/>
            <a:ext cx="1181759" cy="4092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</a:rPr>
              <a:t>8:00AM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719590" y="3218210"/>
            <a:ext cx="941990" cy="4616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+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336169" y="3835320"/>
            <a:ext cx="1181759" cy="4092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</a:rPr>
              <a:t>10:00AM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779170" y="3180389"/>
            <a:ext cx="1143650" cy="488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Ryan Holton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765374" y="3825591"/>
            <a:ext cx="1157446" cy="488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Ryan Holton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596104" y="5216789"/>
            <a:ext cx="941990" cy="4616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+</a:t>
            </a:r>
            <a:endParaRPr lang="en-US" sz="2400" dirty="0">
              <a:solidFill>
                <a:schemeClr val="bg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201509" y="4477407"/>
            <a:ext cx="3767959" cy="3153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1509" y="4572000"/>
            <a:ext cx="372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Heritage Park</a:t>
            </a:r>
          </a:p>
          <a:p>
            <a:r>
              <a:rPr lang="en-US" dirty="0" smtClean="0"/>
              <a:t>Field A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272455" y="5242988"/>
            <a:ext cx="1181759" cy="4092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6:00PM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3025" y="3827318"/>
            <a:ext cx="941990" cy="4616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+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775243" y="5206481"/>
            <a:ext cx="1157446" cy="4888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John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Foley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2455" y="1355834"/>
            <a:ext cx="366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Upcoming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72455" y="212834"/>
            <a:ext cx="3767959" cy="651115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5139558" y="173421"/>
            <a:ext cx="2033752" cy="331076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01654" y="1970690"/>
            <a:ext cx="1340069" cy="127700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Zapfino" charset="0"/>
              <a:ea typeface="Zapfino" charset="0"/>
              <a:cs typeface="Zapfi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598" y="1970690"/>
            <a:ext cx="1198179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Zapfino" charset="0"/>
                <a:ea typeface="Zapfino" charset="0"/>
                <a:cs typeface="Zapfino" charset="0"/>
              </a:rPr>
              <a:t>RS</a:t>
            </a:r>
            <a:endParaRPr lang="en-US" sz="3200" dirty="0">
              <a:latin typeface="Zapfino" charset="0"/>
              <a:ea typeface="Zapfino" charset="0"/>
              <a:cs typeface="Zapfino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72455" y="1340069"/>
            <a:ext cx="3767959" cy="1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2455" y="599118"/>
            <a:ext cx="376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ignPainter HouseScript" charset="0"/>
                <a:ea typeface="SignPainter HouseScript" charset="0"/>
                <a:cs typeface="SignPainter HouseScript" charset="0"/>
              </a:rPr>
              <a:t>Royal Sports</a:t>
            </a:r>
            <a:endParaRPr lang="en-US" sz="3600" dirty="0">
              <a:latin typeface="SignPainter HouseScript" charset="0"/>
              <a:ea typeface="SignPainter HouseScript" charset="0"/>
              <a:cs typeface="SignPainter HouseScrip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272454" y="1921591"/>
            <a:ext cx="3767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25210" y="1375917"/>
            <a:ext cx="309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Messages     </a:t>
            </a:r>
            <a:r>
              <a:rPr lang="en-US" sz="2400" b="1" smtClean="0"/>
              <a:t>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51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72455" y="212834"/>
            <a:ext cx="3767959" cy="651115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5139558" y="173421"/>
            <a:ext cx="2033752" cy="331076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01654" y="1970690"/>
            <a:ext cx="1340069" cy="127700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Zapfino" charset="0"/>
              <a:ea typeface="Zapfino" charset="0"/>
              <a:cs typeface="Zapfi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598" y="1970690"/>
            <a:ext cx="1198179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Zapfino" charset="0"/>
                <a:ea typeface="Zapfino" charset="0"/>
                <a:cs typeface="Zapfino" charset="0"/>
              </a:rPr>
              <a:t>RS</a:t>
            </a:r>
            <a:endParaRPr lang="en-US" sz="3200" dirty="0">
              <a:latin typeface="Zapfino" charset="0"/>
              <a:ea typeface="Zapfino" charset="0"/>
              <a:cs typeface="Zapfino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72455" y="1340069"/>
            <a:ext cx="3767959" cy="1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2455" y="599118"/>
            <a:ext cx="376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ignPainter HouseScript" charset="0"/>
                <a:ea typeface="SignPainter HouseScript" charset="0"/>
                <a:cs typeface="SignPainter HouseScript" charset="0"/>
              </a:rPr>
              <a:t>Royal Sports</a:t>
            </a:r>
            <a:endParaRPr lang="en-US" sz="3600" dirty="0">
              <a:latin typeface="SignPainter HouseScript" charset="0"/>
              <a:ea typeface="SignPainter HouseScript" charset="0"/>
              <a:cs typeface="SignPainter HouseScrip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300048" y="1765712"/>
            <a:ext cx="3767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80433" y="1340069"/>
            <a:ext cx="188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Sport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300048" y="5691352"/>
            <a:ext cx="3740366" cy="3153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angle 31"/>
          <p:cNvSpPr/>
          <p:nvPr/>
        </p:nvSpPr>
        <p:spPr>
          <a:xfrm rot="10800000">
            <a:off x="6605738" y="1463437"/>
            <a:ext cx="212835" cy="18611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339461" y="3098997"/>
            <a:ext cx="1667201" cy="1591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Rule Book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27632" y="1970690"/>
            <a:ext cx="338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from the administrator regarding there 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72455" y="212834"/>
            <a:ext cx="3767959" cy="651115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0800000">
            <a:off x="5139558" y="173421"/>
            <a:ext cx="2033752" cy="331076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01654" y="1970690"/>
            <a:ext cx="1340069" cy="127700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atin typeface="Zapfino" charset="0"/>
              <a:ea typeface="Zapfino" charset="0"/>
              <a:cs typeface="Zapfi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2598" y="1970690"/>
            <a:ext cx="1198179" cy="14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Zapfino" charset="0"/>
                <a:ea typeface="Zapfino" charset="0"/>
                <a:cs typeface="Zapfino" charset="0"/>
              </a:rPr>
              <a:t>RS</a:t>
            </a:r>
            <a:endParaRPr lang="en-US" sz="3200" dirty="0">
              <a:latin typeface="Zapfino" charset="0"/>
              <a:ea typeface="Zapfino" charset="0"/>
              <a:cs typeface="Zapfino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72455" y="1340069"/>
            <a:ext cx="3767959" cy="1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72455" y="599118"/>
            <a:ext cx="376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ignPainter HouseScript" charset="0"/>
                <a:ea typeface="SignPainter HouseScript" charset="0"/>
                <a:cs typeface="SignPainter HouseScript" charset="0"/>
              </a:rPr>
              <a:t>Royal Sports</a:t>
            </a:r>
            <a:endParaRPr lang="en-US" sz="3600" dirty="0">
              <a:latin typeface="SignPainter HouseScript" charset="0"/>
              <a:ea typeface="SignPainter HouseScript" charset="0"/>
              <a:cs typeface="SignPainter HouseScript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300048" y="1765712"/>
            <a:ext cx="3767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80433" y="1340069"/>
            <a:ext cx="188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Groups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300048" y="5691352"/>
            <a:ext cx="3740366" cy="31531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angle 31"/>
          <p:cNvSpPr/>
          <p:nvPr/>
        </p:nvSpPr>
        <p:spPr>
          <a:xfrm rot="10800000">
            <a:off x="6605738" y="1463437"/>
            <a:ext cx="212835" cy="18611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27632" y="1970690"/>
            <a:ext cx="338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from the administrator regarding there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84325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258246" y="2164720"/>
            <a:ext cx="2138855" cy="217564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Field 1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Referees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7788" y="2109551"/>
            <a:ext cx="2329621" cy="2163702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Field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Referees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635" y="2164720"/>
            <a:ext cx="2138855" cy="217564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884979" y="2168094"/>
            <a:ext cx="2138855" cy="217564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099441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395042" y="3252541"/>
            <a:ext cx="726529" cy="20653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830484" y="3238353"/>
            <a:ext cx="628320" cy="227145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8am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50440" y="3225504"/>
            <a:ext cx="647043" cy="23356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58252" y="3225503"/>
            <a:ext cx="647043" cy="23356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-/+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26547" y="3614272"/>
            <a:ext cx="647043" cy="23356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690967" y="3459072"/>
            <a:ext cx="62404" cy="1496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95043" y="4955216"/>
            <a:ext cx="852654" cy="12721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6am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7am</a:t>
            </a:r>
            <a:endParaRPr lang="en-US" sz="1600" dirty="0">
              <a:solidFill>
                <a:schemeClr val="bg2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8am</a:t>
            </a:r>
            <a:endParaRPr lang="en-US" sz="1600" dirty="0">
              <a:solidFill>
                <a:schemeClr val="bg2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9am</a:t>
            </a:r>
            <a:endParaRPr lang="en-US" sz="1600" dirty="0">
              <a:solidFill>
                <a:schemeClr val="bg2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10am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15710" y="2299343"/>
            <a:ext cx="569037" cy="2498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2"/>
                </a:solidFill>
              </a:rPr>
              <a:t>pay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9979" y="2299344"/>
            <a:ext cx="654600" cy="2300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2"/>
                </a:solidFill>
              </a:rPr>
              <a:t>pay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761185" y="4462694"/>
            <a:ext cx="2146224" cy="2262756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Field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 Same Side Corner Rectangle 48"/>
          <p:cNvSpPr/>
          <p:nvPr/>
        </p:nvSpPr>
        <p:spPr>
          <a:xfrm rot="10800000">
            <a:off x="4766440" y="4975476"/>
            <a:ext cx="2133600" cy="1749973"/>
          </a:xfrm>
          <a:prstGeom prst="round2Same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77928" y="4952647"/>
            <a:ext cx="2322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Search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bg2"/>
                </a:solidFill>
              </a:rPr>
              <a:t>Anthony Ingolia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bg2"/>
                </a:solidFill>
              </a:rPr>
              <a:t>Nick Ingolia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bg2"/>
                </a:solidFill>
              </a:rPr>
              <a:t>Ryan Holton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bg2"/>
                </a:solidFill>
              </a:rPr>
              <a:t>Max </a:t>
            </a:r>
            <a:r>
              <a:rPr lang="en-US" dirty="0">
                <a:solidFill>
                  <a:schemeClr val="bg2"/>
                </a:solidFill>
              </a:rPr>
              <a:t>W</a:t>
            </a:r>
            <a:r>
              <a:rPr lang="en-US" dirty="0" smtClean="0">
                <a:solidFill>
                  <a:schemeClr val="bg2"/>
                </a:solidFill>
              </a:rPr>
              <a:t>orley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53798" y="6387418"/>
            <a:ext cx="102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-US" dirty="0" smtClean="0">
                <a:solidFill>
                  <a:schemeClr val="bg2"/>
                </a:solidFill>
              </a:rPr>
              <a:t>ancel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87588" y="6387431"/>
            <a:ext cx="92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Send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753473" y="6406450"/>
            <a:ext cx="2149023" cy="44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39149" y="6437038"/>
            <a:ext cx="1" cy="25782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761021" y="5023043"/>
            <a:ext cx="97706" cy="28209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32" idx="2"/>
          </p:cNvCxnSpPr>
          <p:nvPr/>
        </p:nvCxnSpPr>
        <p:spPr>
          <a:xfrm flipH="1">
            <a:off x="5709744" y="3459073"/>
            <a:ext cx="164218" cy="12232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Weather </a:t>
            </a:r>
          </a:p>
          <a:p>
            <a:r>
              <a:rPr lang="en-US" dirty="0" smtClean="0"/>
              <a:t>Auto pay All </a:t>
            </a:r>
            <a:r>
              <a:rPr lang="en-US" dirty="0"/>
              <a:t>Refs 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5663566" y="1017272"/>
            <a:ext cx="2421653" cy="583324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/>
                </a:solidFill>
              </a:rPr>
              <a:t>Complex 1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086793" y="1057049"/>
            <a:ext cx="2421653" cy="583324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/>
                </a:solidFill>
              </a:rPr>
              <a:t>Date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8" name="Triangle 67"/>
          <p:cNvSpPr/>
          <p:nvPr/>
        </p:nvSpPr>
        <p:spPr>
          <a:xfrm rot="10800000">
            <a:off x="4057510" y="1262270"/>
            <a:ext cx="307427" cy="171901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9240339" y="1040762"/>
            <a:ext cx="2421653" cy="583324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/>
                </a:solidFill>
              </a:rPr>
              <a:t>Group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2" name="Triangle 71"/>
          <p:cNvSpPr/>
          <p:nvPr/>
        </p:nvSpPr>
        <p:spPr>
          <a:xfrm rot="10800000">
            <a:off x="11354565" y="1262270"/>
            <a:ext cx="307427" cy="171901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iangle 72"/>
          <p:cNvSpPr/>
          <p:nvPr/>
        </p:nvSpPr>
        <p:spPr>
          <a:xfrm rot="10800000">
            <a:off x="7634410" y="1290917"/>
            <a:ext cx="307427" cy="171901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695655" y="1733156"/>
            <a:ext cx="76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2"/>
                </a:solidFill>
              </a:rPr>
              <a:t>S</a:t>
            </a:r>
            <a:r>
              <a:rPr lang="en-US" b="1" i="1" u="sng" dirty="0" smtClean="0">
                <a:solidFill>
                  <a:schemeClr val="bg2"/>
                </a:solidFill>
              </a:rPr>
              <a:t>end</a:t>
            </a:r>
            <a:endParaRPr lang="en-US" b="1" i="1" u="sng" dirty="0">
              <a:solidFill>
                <a:schemeClr val="bg2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295912" y="5342869"/>
            <a:ext cx="2308172" cy="4866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Schedule </a:t>
            </a:r>
            <a:r>
              <a:rPr lang="en-US" dirty="0" smtClean="0"/>
              <a:t>change 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7028200" y="1919837"/>
            <a:ext cx="2611530" cy="2640166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Field 3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Referees: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7054552" y="2615152"/>
            <a:ext cx="2657348" cy="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859777" y="3213114"/>
            <a:ext cx="713314" cy="37106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A.J Ingolia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947864" y="3267559"/>
            <a:ext cx="784256" cy="346713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Ryan Holton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87229" y="3712903"/>
            <a:ext cx="677086" cy="250127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10am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83976" y="3325669"/>
            <a:ext cx="677086" cy="250127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/>
                </a:solidFill>
              </a:rPr>
              <a:t>8</a:t>
            </a:r>
            <a:r>
              <a:rPr lang="en-US" sz="1400" smtClean="0">
                <a:solidFill>
                  <a:schemeClr val="bg2"/>
                </a:solidFill>
              </a:rPr>
              <a:t>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63893" y="4117620"/>
            <a:ext cx="677086" cy="250127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2"/>
                </a:solidFill>
              </a:rPr>
              <a:t>12am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41837" y="3630603"/>
            <a:ext cx="784256" cy="346713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Ryan Holton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841774" y="3630600"/>
            <a:ext cx="713314" cy="37106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A.J Ingolia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932475" y="4035697"/>
            <a:ext cx="784256" cy="346713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Nick Ingolia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841774" y="4035697"/>
            <a:ext cx="713314" cy="37106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A.J Ingolia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418893" y="2223377"/>
            <a:ext cx="739940" cy="2845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2"/>
                </a:solidFill>
              </a:rPr>
              <a:t>pay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9779370" y="5363802"/>
            <a:ext cx="2308172" cy="4866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Payroll change 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9716163" y="2013044"/>
            <a:ext cx="2611530" cy="2640166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Field </a:t>
            </a:r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9604084" y="2606532"/>
            <a:ext cx="2657348" cy="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761012" y="3218520"/>
            <a:ext cx="677086" cy="250127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/>
                </a:solidFill>
              </a:rPr>
              <a:t>8</a:t>
            </a:r>
            <a:r>
              <a:rPr lang="en-US" sz="1400" smtClean="0">
                <a:solidFill>
                  <a:schemeClr val="bg2"/>
                </a:solidFill>
              </a:rPr>
              <a:t>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762635" y="3550186"/>
            <a:ext cx="677086" cy="250127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10am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774079" y="3861108"/>
            <a:ext cx="677086" cy="250127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2"/>
                </a:solidFill>
              </a:rPr>
              <a:t>12am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768962" y="2662126"/>
            <a:ext cx="1013175" cy="345594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Money </a:t>
            </a:r>
            <a:r>
              <a:rPr lang="en-US" sz="1100" smtClean="0">
                <a:solidFill>
                  <a:schemeClr val="bg1"/>
                </a:solidFill>
              </a:rPr>
              <a:t>Per game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614304" y="3825198"/>
            <a:ext cx="784256" cy="346713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Ryan Holton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606504" y="3488381"/>
            <a:ext cx="784256" cy="346713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Ryan Holton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606504" y="3137392"/>
            <a:ext cx="784256" cy="346713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Ryan Holton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1165867" y="2690262"/>
            <a:ext cx="787364" cy="289323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2"/>
                </a:solidFill>
              </a:rPr>
              <a:t>$35.00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1504680" y="3460372"/>
            <a:ext cx="713314" cy="37106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A.J Ingolia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1512480" y="3833089"/>
            <a:ext cx="713314" cy="37106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A.J Ingolia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1524504" y="3088004"/>
            <a:ext cx="713314" cy="37106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bg1"/>
                </a:solidFill>
              </a:rPr>
              <a:t>A.J Ingolia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9754735" y="4252574"/>
            <a:ext cx="2657348" cy="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733552" y="4294069"/>
            <a:ext cx="259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Save        Pay now</a:t>
            </a:r>
            <a:endParaRPr lang="en-US" dirty="0"/>
          </a:p>
        </p:txBody>
      </p:sp>
      <p:cxnSp>
        <p:nvCxnSpPr>
          <p:cNvPr id="120" name="Straight Connector 119"/>
          <p:cNvCxnSpPr>
            <a:stCxn id="117" idx="0"/>
            <a:endCxn id="117" idx="2"/>
          </p:cNvCxnSpPr>
          <p:nvPr/>
        </p:nvCxnSpPr>
        <p:spPr>
          <a:xfrm>
            <a:off x="11030623" y="4294069"/>
            <a:ext cx="0" cy="369332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5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216369" y="1666301"/>
            <a:ext cx="21572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5565" y="3326524"/>
            <a:ext cx="2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Accept       Decline 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25565" y="3326524"/>
            <a:ext cx="2154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0"/>
          </p:cNvCxnSpPr>
          <p:nvPr/>
        </p:nvCxnSpPr>
        <p:spPr>
          <a:xfrm>
            <a:off x="3299591" y="3326524"/>
            <a:ext cx="3242" cy="409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043061" y="2443655"/>
            <a:ext cx="4105877" cy="47296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 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041227" y="3323484"/>
            <a:ext cx="4105877" cy="47296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18082" y="4266028"/>
            <a:ext cx="126124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39204" y="1377875"/>
            <a:ext cx="2730066" cy="6148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631615" y="2403913"/>
            <a:ext cx="2719554" cy="6148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639203" y="2279444"/>
            <a:ext cx="2730068" cy="6148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620810" y="3333080"/>
            <a:ext cx="2719554" cy="6148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7172" y="1463876"/>
            <a:ext cx="129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First name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8703" y="2342009"/>
            <a:ext cx="122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</a:rPr>
              <a:t>Last name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9464" y="2416644"/>
            <a:ext cx="14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Phone number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38703" y="3323546"/>
            <a:ext cx="1592317" cy="38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Email address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8703" y="4036100"/>
            <a:ext cx="343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H</a:t>
            </a:r>
            <a:r>
              <a:rPr lang="en-US" smtClean="0">
                <a:solidFill>
                  <a:schemeClr val="bg2"/>
                </a:solidFill>
              </a:rPr>
              <a:t>ome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Address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584023" y="4155741"/>
            <a:ext cx="2756341" cy="6148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07172" y="5190047"/>
            <a:ext cx="113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</a:rPr>
              <a:t>Zipcode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65630" y="5171415"/>
            <a:ext cx="2774734" cy="6148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36019" y="853223"/>
            <a:ext cx="20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Design a profile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2970" y="1487531"/>
            <a:ext cx="159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2"/>
                </a:solidFill>
              </a:rPr>
              <a:t>Social Security 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631615" y="1463876"/>
            <a:ext cx="2730066" cy="6148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253656" y="3593059"/>
            <a:ext cx="3436883" cy="567558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83725" y="3593059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Admin Code: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60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Your profile</a:t>
            </a:r>
          </a:p>
          <a:p>
            <a:r>
              <a:rPr lang="en-US" dirty="0" smtClean="0"/>
              <a:t>Messages      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216369" y="1666301"/>
            <a:ext cx="21572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5565" y="3326524"/>
            <a:ext cx="2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Accept       Decline 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25565" y="3326524"/>
            <a:ext cx="21545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0"/>
          </p:cNvCxnSpPr>
          <p:nvPr/>
        </p:nvCxnSpPr>
        <p:spPr>
          <a:xfrm>
            <a:off x="3299591" y="3326524"/>
            <a:ext cx="3242" cy="409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216369" y="1150883"/>
            <a:ext cx="4683671" cy="545486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My Games</a:t>
            </a:r>
            <a:endParaRPr lang="en-US" sz="4800" dirty="0"/>
          </a:p>
        </p:txBody>
      </p:sp>
      <p:sp>
        <p:nvSpPr>
          <p:cNvPr id="20" name="Rounded Rectangle 19"/>
          <p:cNvSpPr/>
          <p:nvPr/>
        </p:nvSpPr>
        <p:spPr>
          <a:xfrm>
            <a:off x="7201557" y="1150883"/>
            <a:ext cx="4683671" cy="5454869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2"/>
                </a:solidFill>
              </a:rPr>
              <a:t>Upcoming Games </a:t>
            </a:r>
            <a:endParaRPr 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0069" y="1965845"/>
            <a:ext cx="3011214" cy="1045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51338"/>
            <a:ext cx="12192000" cy="6006662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851338"/>
            <a:ext cx="1828800" cy="60066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66440" y="26013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0"/>
            <a:ext cx="12192000" cy="8513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Royal Sports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761185" y="4959710"/>
            <a:ext cx="2138855" cy="1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0" y="851338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</a:p>
          <a:p>
            <a:r>
              <a:rPr lang="en-US" dirty="0" smtClean="0"/>
              <a:t>Your profile </a:t>
            </a:r>
          </a:p>
          <a:p>
            <a:r>
              <a:rPr lang="en-US" dirty="0" smtClean="0"/>
              <a:t>Messages      </a:t>
            </a:r>
            <a:r>
              <a:rPr lang="en-US" b="1" dirty="0" smtClean="0"/>
              <a:t>0</a:t>
            </a:r>
            <a:endParaRPr lang="en-US" dirty="0" smtClean="0"/>
          </a:p>
          <a:p>
            <a:r>
              <a:rPr lang="en-US" dirty="0" smtClean="0"/>
              <a:t>Print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25565" y="1236449"/>
            <a:ext cx="2154536" cy="2499979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Field 1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MASC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7/7/19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Pay: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35/game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Total:$140.00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216369" y="1666301"/>
            <a:ext cx="21572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67913" y="2180133"/>
            <a:ext cx="805845" cy="288274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/>
                </a:solidFill>
              </a:rPr>
              <a:t>10 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79574" y="1793568"/>
            <a:ext cx="805845" cy="288274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8</a:t>
            </a:r>
            <a:r>
              <a:rPr lang="en-US" sz="1400" dirty="0" smtClean="0">
                <a:solidFill>
                  <a:schemeClr val="bg2"/>
                </a:solidFill>
              </a:rPr>
              <a:t> am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79573" y="2533663"/>
            <a:ext cx="805845" cy="288274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bg2"/>
                </a:solidFill>
              </a:rPr>
              <a:t>12 </a:t>
            </a:r>
            <a:r>
              <a:rPr lang="en-US" sz="1400" dirty="0">
                <a:solidFill>
                  <a:schemeClr val="bg2"/>
                </a:solidFill>
              </a:rPr>
              <a:t>p</a:t>
            </a:r>
            <a:r>
              <a:rPr lang="en-US" sz="1400" smtClean="0">
                <a:solidFill>
                  <a:schemeClr val="bg2"/>
                </a:solidFill>
              </a:rPr>
              <a:t>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79573" y="2908075"/>
            <a:ext cx="805845" cy="288274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2</a:t>
            </a:r>
            <a:r>
              <a:rPr lang="en-US" sz="1400" dirty="0" smtClean="0">
                <a:solidFill>
                  <a:schemeClr val="bg2"/>
                </a:solidFill>
              </a:rPr>
              <a:t> </a:t>
            </a:r>
            <a:r>
              <a:rPr lang="en-US" sz="1400" dirty="0">
                <a:solidFill>
                  <a:schemeClr val="bg2"/>
                </a:solidFill>
              </a:rPr>
              <a:t>p</a:t>
            </a:r>
            <a:r>
              <a:rPr lang="en-US" sz="1400" dirty="0" smtClean="0">
                <a:solidFill>
                  <a:schemeClr val="bg2"/>
                </a:solidFill>
              </a:rPr>
              <a:t>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2232" y="1423038"/>
            <a:ext cx="911526" cy="17963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</a:rPr>
              <a:t>Status</a:t>
            </a: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8" name="Straight Connector 17"/>
          <p:cNvCxnSpPr>
            <a:stCxn id="13" idx="3"/>
          </p:cNvCxnSpPr>
          <p:nvPr/>
        </p:nvCxnSpPr>
        <p:spPr>
          <a:xfrm flipV="1">
            <a:off x="4173758" y="1236449"/>
            <a:ext cx="429773" cy="2764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03530" y="1083001"/>
            <a:ext cx="1198179" cy="231526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Paid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185418" y="1512853"/>
            <a:ext cx="4181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97046" y="1416079"/>
            <a:ext cx="1204664" cy="198326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Pending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185418" y="1512853"/>
            <a:ext cx="411628" cy="280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03530" y="1696532"/>
            <a:ext cx="1198180" cy="269313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Not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23921</TotalTime>
  <Words>911</Words>
  <Application>Microsoft Macintosh PowerPoint</Application>
  <PresentationFormat>Widescreen</PresentationFormat>
  <Paragraphs>531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Century Gothic</vt:lpstr>
      <vt:lpstr>SignPainter HouseScript</vt:lpstr>
      <vt:lpstr>Wingdings</vt:lpstr>
      <vt:lpstr>Wingdings 3</vt:lpstr>
      <vt:lpstr>Zapfino</vt:lpstr>
      <vt:lpstr>Arial</vt:lpstr>
      <vt:lpstr>Slice</vt:lpstr>
      <vt:lpstr>Intro to Royal Sports </vt:lpstr>
      <vt:lpstr>Admin log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  </vt:lpstr>
      <vt:lpstr>Admin Class breakdown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Royal Sports </dc:title>
  <dc:creator>Microsoft Office User</dc:creator>
  <cp:lastModifiedBy>Microsoft Office User</cp:lastModifiedBy>
  <cp:revision>80</cp:revision>
  <dcterms:created xsi:type="dcterms:W3CDTF">2019-07-03T02:00:38Z</dcterms:created>
  <dcterms:modified xsi:type="dcterms:W3CDTF">2019-07-19T16:42:09Z</dcterms:modified>
</cp:coreProperties>
</file>