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248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12/22/2022</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pPr marL="38100">
                <a:lnSpc>
                  <a:spcPts val="105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12/22/2022</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pPr marL="38100">
                <a:lnSpc>
                  <a:spcPts val="105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12/22/2022</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pPr marL="38100">
                <a:lnSpc>
                  <a:spcPts val="105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12/22/2022</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pPr marL="38100">
                <a:lnSpc>
                  <a:spcPts val="105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12/22/2022</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38100">
              <a:lnSpc>
                <a:spcPts val="1055"/>
              </a:lnSpc>
            </a:pPr>
            <a:fld id="{81D60167-4931-47E6-BA6A-407CBD079E47}" type="slidenum">
              <a:rPr dirty="0"/>
              <a:pPr marL="38100">
                <a:lnSpc>
                  <a:spcPts val="105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715384" y="423544"/>
            <a:ext cx="563219" cy="666030"/>
          </a:xfrm>
          <a:prstGeom prst="rect">
            <a:avLst/>
          </a:prstGeom>
        </p:spPr>
      </p:pic>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12/22/2022</a:t>
            </a:fld>
            <a:endParaRPr lang="en-US"/>
          </a:p>
        </p:txBody>
      </p:sp>
      <p:sp>
        <p:nvSpPr>
          <p:cNvPr id="6" name="Holder 6"/>
          <p:cNvSpPr>
            <a:spLocks noGrp="1"/>
          </p:cNvSpPr>
          <p:nvPr>
            <p:ph type="sldNum" sz="quarter" idx="7"/>
          </p:nvPr>
        </p:nvSpPr>
        <p:spPr>
          <a:xfrm>
            <a:off x="6660768" y="9333686"/>
            <a:ext cx="141604" cy="15367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38100">
              <a:lnSpc>
                <a:spcPts val="1055"/>
              </a:lnSpc>
            </a:pPr>
            <a:fld id="{81D60167-4931-47E6-BA6A-407CBD079E47}" type="slidenum">
              <a:rPr dirty="0"/>
              <a:pPr marL="38100">
                <a:lnSpc>
                  <a:spcPts val="105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0637" y="1006194"/>
            <a:ext cx="5464175" cy="1736725"/>
          </a:xfrm>
          <a:prstGeom prst="rect">
            <a:avLst/>
          </a:prstGeom>
        </p:spPr>
        <p:txBody>
          <a:bodyPr vert="horz" wrap="square" lIns="0" tIns="73660" rIns="0" bIns="0" rtlCol="0">
            <a:spAutoFit/>
          </a:bodyPr>
          <a:lstStyle/>
          <a:p>
            <a:pPr algn="ctr">
              <a:lnSpc>
                <a:spcPct val="100000"/>
              </a:lnSpc>
              <a:spcBef>
                <a:spcPts val="580"/>
              </a:spcBef>
            </a:pPr>
            <a:r>
              <a:rPr sz="1650" b="1" dirty="0">
                <a:latin typeface="Times New Roman"/>
                <a:cs typeface="Times New Roman"/>
              </a:rPr>
              <a:t>APJ</a:t>
            </a:r>
            <a:r>
              <a:rPr sz="1650" b="1" spc="204" dirty="0">
                <a:latin typeface="Times New Roman"/>
                <a:cs typeface="Times New Roman"/>
              </a:rPr>
              <a:t> </a:t>
            </a:r>
            <a:r>
              <a:rPr sz="1650" b="1" dirty="0">
                <a:latin typeface="Times New Roman"/>
                <a:cs typeface="Times New Roman"/>
              </a:rPr>
              <a:t>ABDUL</a:t>
            </a:r>
            <a:r>
              <a:rPr sz="1650" b="1" spc="170" dirty="0">
                <a:latin typeface="Times New Roman"/>
                <a:cs typeface="Times New Roman"/>
              </a:rPr>
              <a:t> </a:t>
            </a:r>
            <a:r>
              <a:rPr sz="1650" b="1" spc="-5" dirty="0">
                <a:latin typeface="Times New Roman"/>
                <a:cs typeface="Times New Roman"/>
              </a:rPr>
              <a:t>KALAM</a:t>
            </a:r>
            <a:r>
              <a:rPr sz="1650" b="1" spc="190" dirty="0">
                <a:latin typeface="Times New Roman"/>
                <a:cs typeface="Times New Roman"/>
              </a:rPr>
              <a:t> </a:t>
            </a:r>
            <a:r>
              <a:rPr sz="1650" b="1" spc="-5" dirty="0">
                <a:latin typeface="Times New Roman"/>
                <a:cs typeface="Times New Roman"/>
              </a:rPr>
              <a:t>TECHNOLOGICAL</a:t>
            </a:r>
            <a:r>
              <a:rPr sz="1650" b="1" spc="180" dirty="0">
                <a:latin typeface="Times New Roman"/>
                <a:cs typeface="Times New Roman"/>
              </a:rPr>
              <a:t> </a:t>
            </a:r>
            <a:r>
              <a:rPr sz="1650" b="1" spc="-5" dirty="0">
                <a:latin typeface="Times New Roman"/>
                <a:cs typeface="Times New Roman"/>
              </a:rPr>
              <a:t>UNIVERSITY</a:t>
            </a:r>
            <a:endParaRPr sz="1650">
              <a:latin typeface="Times New Roman"/>
              <a:cs typeface="Times New Roman"/>
            </a:endParaRPr>
          </a:p>
          <a:p>
            <a:pPr marL="1372235" marR="1365250" algn="ctr">
              <a:lnSpc>
                <a:spcPct val="112999"/>
              </a:lnSpc>
              <a:spcBef>
                <a:spcPts val="150"/>
              </a:spcBef>
            </a:pPr>
            <a:r>
              <a:rPr sz="1100" b="1" spc="-5" dirty="0">
                <a:latin typeface="Times New Roman"/>
                <a:cs typeface="Times New Roman"/>
              </a:rPr>
              <a:t>College</a:t>
            </a:r>
            <a:r>
              <a:rPr sz="1100" b="1" spc="85" dirty="0">
                <a:latin typeface="Times New Roman"/>
                <a:cs typeface="Times New Roman"/>
              </a:rPr>
              <a:t> </a:t>
            </a:r>
            <a:r>
              <a:rPr sz="1100" b="1" spc="10" dirty="0">
                <a:latin typeface="Times New Roman"/>
                <a:cs typeface="Times New Roman"/>
              </a:rPr>
              <a:t>of</a:t>
            </a:r>
            <a:r>
              <a:rPr sz="1100" b="1" spc="85" dirty="0">
                <a:latin typeface="Times New Roman"/>
                <a:cs typeface="Times New Roman"/>
              </a:rPr>
              <a:t> </a:t>
            </a:r>
            <a:r>
              <a:rPr sz="1100" b="1" spc="-5" dirty="0">
                <a:latin typeface="Times New Roman"/>
                <a:cs typeface="Times New Roman"/>
              </a:rPr>
              <a:t>Engineering</a:t>
            </a:r>
            <a:r>
              <a:rPr sz="1100" b="1" spc="95" dirty="0">
                <a:latin typeface="Times New Roman"/>
                <a:cs typeface="Times New Roman"/>
              </a:rPr>
              <a:t> </a:t>
            </a:r>
            <a:r>
              <a:rPr sz="1100" b="1" dirty="0">
                <a:latin typeface="Times New Roman"/>
                <a:cs typeface="Times New Roman"/>
              </a:rPr>
              <a:t>Trivandrum</a:t>
            </a:r>
            <a:r>
              <a:rPr sz="1100" b="1" spc="45" dirty="0">
                <a:latin typeface="Times New Roman"/>
                <a:cs typeface="Times New Roman"/>
              </a:rPr>
              <a:t> </a:t>
            </a:r>
            <a:r>
              <a:rPr sz="1100" b="1" spc="-5" dirty="0">
                <a:latin typeface="Times New Roman"/>
                <a:cs typeface="Times New Roman"/>
              </a:rPr>
              <a:t>Campus </a:t>
            </a:r>
            <a:r>
              <a:rPr sz="1100" b="1" spc="-260" dirty="0">
                <a:latin typeface="Times New Roman"/>
                <a:cs typeface="Times New Roman"/>
              </a:rPr>
              <a:t> </a:t>
            </a:r>
            <a:r>
              <a:rPr sz="1100" b="1" spc="-5" dirty="0">
                <a:latin typeface="Times New Roman"/>
                <a:cs typeface="Times New Roman"/>
              </a:rPr>
              <a:t>Thiruvananthapuram</a:t>
            </a:r>
            <a:r>
              <a:rPr sz="1100" b="1" spc="10" dirty="0">
                <a:latin typeface="Times New Roman"/>
                <a:cs typeface="Times New Roman"/>
              </a:rPr>
              <a:t> </a:t>
            </a:r>
            <a:r>
              <a:rPr sz="1100" b="1" dirty="0">
                <a:latin typeface="Times New Roman"/>
                <a:cs typeface="Times New Roman"/>
              </a:rPr>
              <a:t>-</a:t>
            </a:r>
            <a:r>
              <a:rPr sz="1100" b="1" spc="50" dirty="0">
                <a:latin typeface="Times New Roman"/>
                <a:cs typeface="Times New Roman"/>
              </a:rPr>
              <a:t> </a:t>
            </a:r>
            <a:r>
              <a:rPr sz="1100" b="1" spc="-10" dirty="0">
                <a:latin typeface="Times New Roman"/>
                <a:cs typeface="Times New Roman"/>
              </a:rPr>
              <a:t>Pin</a:t>
            </a:r>
            <a:r>
              <a:rPr sz="1100" b="1" spc="25" dirty="0">
                <a:latin typeface="Times New Roman"/>
                <a:cs typeface="Times New Roman"/>
              </a:rPr>
              <a:t> </a:t>
            </a:r>
            <a:r>
              <a:rPr sz="1100" b="1" dirty="0">
                <a:latin typeface="Times New Roman"/>
                <a:cs typeface="Times New Roman"/>
              </a:rPr>
              <a:t>695</a:t>
            </a:r>
            <a:r>
              <a:rPr sz="1100" b="1" spc="35" dirty="0">
                <a:latin typeface="Times New Roman"/>
                <a:cs typeface="Times New Roman"/>
              </a:rPr>
              <a:t> </a:t>
            </a:r>
            <a:r>
              <a:rPr sz="1100" b="1" dirty="0">
                <a:latin typeface="Times New Roman"/>
                <a:cs typeface="Times New Roman"/>
              </a:rPr>
              <a:t>016.</a:t>
            </a:r>
            <a:endParaRPr sz="1100">
              <a:latin typeface="Times New Roman"/>
              <a:cs typeface="Times New Roman"/>
            </a:endParaRPr>
          </a:p>
          <a:p>
            <a:pPr>
              <a:lnSpc>
                <a:spcPct val="100000"/>
              </a:lnSpc>
              <a:spcBef>
                <a:spcPts val="15"/>
              </a:spcBef>
            </a:pPr>
            <a:endParaRPr sz="1550">
              <a:latin typeface="Times New Roman"/>
              <a:cs typeface="Times New Roman"/>
            </a:endParaRPr>
          </a:p>
          <a:p>
            <a:pPr marL="3810" algn="ctr">
              <a:lnSpc>
                <a:spcPct val="100000"/>
              </a:lnSpc>
              <a:spcBef>
                <a:spcPts val="5"/>
              </a:spcBef>
            </a:pPr>
            <a:r>
              <a:rPr sz="1100" spc="-5" dirty="0">
                <a:latin typeface="Times New Roman"/>
                <a:cs typeface="Times New Roman"/>
              </a:rPr>
              <a:t>APPLICATION</a:t>
            </a:r>
            <a:r>
              <a:rPr sz="1100" spc="125" dirty="0">
                <a:latin typeface="Times New Roman"/>
                <a:cs typeface="Times New Roman"/>
              </a:rPr>
              <a:t> </a:t>
            </a:r>
            <a:r>
              <a:rPr sz="1100" spc="-5" dirty="0">
                <a:latin typeface="Times New Roman"/>
                <a:cs typeface="Times New Roman"/>
              </a:rPr>
              <a:t>FORMAT</a:t>
            </a:r>
            <a:r>
              <a:rPr sz="1100" spc="105" dirty="0">
                <a:latin typeface="Times New Roman"/>
                <a:cs typeface="Times New Roman"/>
              </a:rPr>
              <a:t> </a:t>
            </a:r>
            <a:r>
              <a:rPr sz="1100" spc="-10" dirty="0">
                <a:latin typeface="Times New Roman"/>
                <a:cs typeface="Times New Roman"/>
              </a:rPr>
              <a:t>FOR</a:t>
            </a:r>
            <a:r>
              <a:rPr sz="1100" spc="110" dirty="0">
                <a:latin typeface="Times New Roman"/>
                <a:cs typeface="Times New Roman"/>
              </a:rPr>
              <a:t> </a:t>
            </a:r>
            <a:r>
              <a:rPr sz="1100" spc="-5" dirty="0">
                <a:latin typeface="Times New Roman"/>
                <a:cs typeface="Times New Roman"/>
              </a:rPr>
              <a:t>STUDENT</a:t>
            </a:r>
            <a:r>
              <a:rPr sz="1100" spc="130" dirty="0">
                <a:latin typeface="Times New Roman"/>
                <a:cs typeface="Times New Roman"/>
              </a:rPr>
              <a:t> </a:t>
            </a:r>
            <a:r>
              <a:rPr sz="1100" spc="-5" dirty="0">
                <a:latin typeface="Times New Roman"/>
                <a:cs typeface="Times New Roman"/>
              </a:rPr>
              <a:t>PROJECT</a:t>
            </a:r>
            <a:endParaRPr sz="1100">
              <a:latin typeface="Times New Roman"/>
              <a:cs typeface="Times New Roman"/>
            </a:endParaRPr>
          </a:p>
          <a:p>
            <a:pPr>
              <a:lnSpc>
                <a:spcPct val="100000"/>
              </a:lnSpc>
              <a:spcBef>
                <a:spcPts val="25"/>
              </a:spcBef>
            </a:pPr>
            <a:endParaRPr sz="1000">
              <a:latin typeface="Times New Roman"/>
              <a:cs typeface="Times New Roman"/>
            </a:endParaRPr>
          </a:p>
          <a:p>
            <a:pPr marL="6350" algn="ctr">
              <a:lnSpc>
                <a:spcPct val="100000"/>
              </a:lnSpc>
            </a:pPr>
            <a:r>
              <a:rPr sz="1100" b="1" spc="-5" dirty="0">
                <a:latin typeface="Times New Roman"/>
                <a:cs typeface="Times New Roman"/>
              </a:rPr>
              <a:t>SECTION</a:t>
            </a:r>
            <a:r>
              <a:rPr sz="1100" b="1" spc="125" dirty="0">
                <a:latin typeface="Times New Roman"/>
                <a:cs typeface="Times New Roman"/>
              </a:rPr>
              <a:t> </a:t>
            </a:r>
            <a:r>
              <a:rPr sz="1100" b="1" spc="-5" dirty="0">
                <a:latin typeface="Times New Roman"/>
                <a:cs typeface="Times New Roman"/>
              </a:rPr>
              <a:t>A:</a:t>
            </a:r>
            <a:r>
              <a:rPr sz="1100" b="1" spc="70" dirty="0">
                <a:latin typeface="Times New Roman"/>
                <a:cs typeface="Times New Roman"/>
              </a:rPr>
              <a:t> </a:t>
            </a:r>
            <a:r>
              <a:rPr sz="1100" b="1" spc="-5" dirty="0">
                <a:latin typeface="Times New Roman"/>
                <a:cs typeface="Times New Roman"/>
              </a:rPr>
              <a:t>GENERAL</a:t>
            </a:r>
            <a:r>
              <a:rPr sz="1100" b="1" spc="140" dirty="0">
                <a:latin typeface="Times New Roman"/>
                <a:cs typeface="Times New Roman"/>
              </a:rPr>
              <a:t> </a:t>
            </a:r>
            <a:r>
              <a:rPr sz="1100" b="1" spc="-5" dirty="0">
                <a:latin typeface="Times New Roman"/>
                <a:cs typeface="Times New Roman"/>
              </a:rPr>
              <a:t>INFORMATION</a:t>
            </a:r>
            <a:endParaRPr sz="1100">
              <a:latin typeface="Times New Roman"/>
              <a:cs typeface="Times New Roman"/>
            </a:endParaRPr>
          </a:p>
          <a:p>
            <a:pPr marL="161925">
              <a:lnSpc>
                <a:spcPct val="100000"/>
              </a:lnSpc>
              <a:spcBef>
                <a:spcPts val="1060"/>
              </a:spcBef>
            </a:pPr>
            <a:r>
              <a:rPr sz="1000" dirty="0">
                <a:latin typeface="Times New Roman"/>
                <a:cs typeface="Times New Roman"/>
              </a:rPr>
              <a:t>1.  </a:t>
            </a:r>
            <a:r>
              <a:rPr sz="1000" spc="225" dirty="0">
                <a:latin typeface="Times New Roman"/>
                <a:cs typeface="Times New Roman"/>
              </a:rPr>
              <a:t> </a:t>
            </a:r>
            <a:r>
              <a:rPr sz="1000" spc="5" dirty="0">
                <a:latin typeface="Times New Roman"/>
                <a:cs typeface="Times New Roman"/>
              </a:rPr>
              <a:t>Details</a:t>
            </a:r>
            <a:r>
              <a:rPr sz="1000" spc="-5" dirty="0">
                <a:latin typeface="Times New Roman"/>
                <a:cs typeface="Times New Roman"/>
              </a:rPr>
              <a:t> </a:t>
            </a:r>
            <a:r>
              <a:rPr sz="1000" spc="10" dirty="0">
                <a:latin typeface="Times New Roman"/>
                <a:cs typeface="Times New Roman"/>
              </a:rPr>
              <a:t>of</a:t>
            </a:r>
            <a:r>
              <a:rPr sz="1000" spc="-25" dirty="0">
                <a:latin typeface="Times New Roman"/>
                <a:cs typeface="Times New Roman"/>
              </a:rPr>
              <a:t> </a:t>
            </a:r>
            <a:r>
              <a:rPr sz="1000" spc="15" dirty="0">
                <a:latin typeface="Times New Roman"/>
                <a:cs typeface="Times New Roman"/>
              </a:rPr>
              <a:t>the</a:t>
            </a:r>
            <a:r>
              <a:rPr sz="1000" spc="-20" dirty="0">
                <a:latin typeface="Times New Roman"/>
                <a:cs typeface="Times New Roman"/>
              </a:rPr>
              <a:t> </a:t>
            </a:r>
            <a:r>
              <a:rPr sz="1000" spc="10" dirty="0">
                <a:latin typeface="Times New Roman"/>
                <a:cs typeface="Times New Roman"/>
              </a:rPr>
              <a:t>Principal</a:t>
            </a:r>
            <a:r>
              <a:rPr sz="1000" spc="40" dirty="0">
                <a:latin typeface="Times New Roman"/>
                <a:cs typeface="Times New Roman"/>
              </a:rPr>
              <a:t> </a:t>
            </a:r>
            <a:r>
              <a:rPr sz="1000" spc="10" dirty="0">
                <a:latin typeface="Times New Roman"/>
                <a:cs typeface="Times New Roman"/>
              </a:rPr>
              <a:t>Investigator</a:t>
            </a:r>
            <a:r>
              <a:rPr sz="1000" spc="30" dirty="0">
                <a:latin typeface="Times New Roman"/>
                <a:cs typeface="Times New Roman"/>
              </a:rPr>
              <a:t> </a:t>
            </a:r>
            <a:r>
              <a:rPr sz="1000" spc="15" dirty="0">
                <a:latin typeface="Times New Roman"/>
                <a:cs typeface="Times New Roman"/>
              </a:rPr>
              <a:t>(Faculty</a:t>
            </a:r>
            <a:r>
              <a:rPr sz="1000" spc="-15" dirty="0">
                <a:latin typeface="Times New Roman"/>
                <a:cs typeface="Times New Roman"/>
              </a:rPr>
              <a:t> </a:t>
            </a:r>
            <a:r>
              <a:rPr sz="1000" spc="15" dirty="0">
                <a:latin typeface="Times New Roman"/>
                <a:cs typeface="Times New Roman"/>
              </a:rPr>
              <a:t>who</a:t>
            </a:r>
            <a:r>
              <a:rPr sz="1000" spc="-5" dirty="0">
                <a:latin typeface="Times New Roman"/>
                <a:cs typeface="Times New Roman"/>
              </a:rPr>
              <a:t> </a:t>
            </a:r>
            <a:r>
              <a:rPr sz="1000" spc="15" dirty="0">
                <a:latin typeface="Times New Roman"/>
                <a:cs typeface="Times New Roman"/>
              </a:rPr>
              <a:t>is</a:t>
            </a:r>
            <a:r>
              <a:rPr sz="1000" spc="-10" dirty="0">
                <a:latin typeface="Times New Roman"/>
                <a:cs typeface="Times New Roman"/>
              </a:rPr>
              <a:t> </a:t>
            </a:r>
            <a:r>
              <a:rPr sz="1000" spc="15" dirty="0">
                <a:latin typeface="Times New Roman"/>
                <a:cs typeface="Times New Roman"/>
              </a:rPr>
              <a:t>guiding</a:t>
            </a:r>
            <a:r>
              <a:rPr sz="1000" spc="-20" dirty="0">
                <a:latin typeface="Times New Roman"/>
                <a:cs typeface="Times New Roman"/>
              </a:rPr>
              <a:t> </a:t>
            </a:r>
            <a:r>
              <a:rPr sz="1000" spc="15" dirty="0">
                <a:latin typeface="Times New Roman"/>
                <a:cs typeface="Times New Roman"/>
              </a:rPr>
              <a:t>the</a:t>
            </a:r>
            <a:r>
              <a:rPr sz="1000" spc="-20" dirty="0">
                <a:latin typeface="Times New Roman"/>
                <a:cs typeface="Times New Roman"/>
              </a:rPr>
              <a:t> </a:t>
            </a:r>
            <a:r>
              <a:rPr sz="1000" spc="15" dirty="0">
                <a:latin typeface="Times New Roman"/>
                <a:cs typeface="Times New Roman"/>
              </a:rPr>
              <a:t>project)</a:t>
            </a:r>
            <a:endParaRPr sz="1000">
              <a:latin typeface="Times New Roman"/>
              <a:cs typeface="Times New Roman"/>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dirty="0"/>
              <a:pPr marL="38100">
                <a:lnSpc>
                  <a:spcPts val="1055"/>
                </a:lnSpc>
              </a:pPr>
              <a:t>1</a:t>
            </a:fld>
            <a:endParaRPr dirty="0"/>
          </a:p>
        </p:txBody>
      </p:sp>
      <p:sp>
        <p:nvSpPr>
          <p:cNvPr id="3" name="object 3"/>
          <p:cNvSpPr txBox="1"/>
          <p:nvPr/>
        </p:nvSpPr>
        <p:spPr>
          <a:xfrm>
            <a:off x="1606422" y="2711272"/>
            <a:ext cx="661670" cy="900430"/>
          </a:xfrm>
          <a:prstGeom prst="rect">
            <a:avLst/>
          </a:prstGeom>
        </p:spPr>
        <p:txBody>
          <a:bodyPr vert="horz" wrap="square" lIns="0" tIns="14604" rIns="0" bIns="0" rtlCol="0">
            <a:spAutoFit/>
          </a:bodyPr>
          <a:lstStyle/>
          <a:p>
            <a:pPr marL="12700" marR="5080">
              <a:lnSpc>
                <a:spcPct val="114500"/>
              </a:lnSpc>
              <a:spcBef>
                <a:spcPts val="114"/>
              </a:spcBef>
            </a:pPr>
            <a:r>
              <a:rPr sz="1000" spc="20">
                <a:latin typeface="Times New Roman"/>
                <a:cs typeface="Times New Roman"/>
              </a:rPr>
              <a:t>Name </a:t>
            </a:r>
            <a:r>
              <a:rPr sz="1000" spc="25">
                <a:latin typeface="Times New Roman"/>
                <a:cs typeface="Times New Roman"/>
              </a:rPr>
              <a:t> </a:t>
            </a:r>
            <a:r>
              <a:rPr sz="1000" spc="20">
                <a:latin typeface="Times New Roman"/>
                <a:cs typeface="Times New Roman"/>
              </a:rPr>
              <a:t>D</a:t>
            </a:r>
            <a:r>
              <a:rPr sz="1000" spc="5">
                <a:latin typeface="Times New Roman"/>
                <a:cs typeface="Times New Roman"/>
              </a:rPr>
              <a:t>e</a:t>
            </a:r>
            <a:r>
              <a:rPr sz="1000" spc="15">
                <a:latin typeface="Times New Roman"/>
                <a:cs typeface="Times New Roman"/>
              </a:rPr>
              <a:t>s</a:t>
            </a:r>
            <a:r>
              <a:rPr sz="1000" spc="30">
                <a:latin typeface="Times New Roman"/>
                <a:cs typeface="Times New Roman"/>
              </a:rPr>
              <a:t>i</a:t>
            </a:r>
            <a:r>
              <a:rPr sz="1000">
                <a:latin typeface="Times New Roman"/>
                <a:cs typeface="Times New Roman"/>
              </a:rPr>
              <a:t>g</a:t>
            </a:r>
            <a:r>
              <a:rPr sz="1000" spc="20">
                <a:latin typeface="Times New Roman"/>
                <a:cs typeface="Times New Roman"/>
              </a:rPr>
              <a:t>n</a:t>
            </a:r>
            <a:r>
              <a:rPr sz="1000" spc="5">
                <a:latin typeface="Times New Roman"/>
                <a:cs typeface="Times New Roman"/>
              </a:rPr>
              <a:t>a</a:t>
            </a:r>
            <a:r>
              <a:rPr sz="1000" spc="30">
                <a:latin typeface="Times New Roman"/>
                <a:cs typeface="Times New Roman"/>
              </a:rPr>
              <a:t>ti</a:t>
            </a:r>
            <a:r>
              <a:rPr sz="1000" spc="-25">
                <a:latin typeface="Times New Roman"/>
                <a:cs typeface="Times New Roman"/>
              </a:rPr>
              <a:t>o</a:t>
            </a:r>
            <a:r>
              <a:rPr sz="1000">
                <a:latin typeface="Times New Roman"/>
                <a:cs typeface="Times New Roman"/>
              </a:rPr>
              <a:t>n  </a:t>
            </a:r>
            <a:r>
              <a:rPr sz="1000" spc="15" dirty="0">
                <a:latin typeface="Times New Roman"/>
                <a:cs typeface="Times New Roman"/>
              </a:rPr>
              <a:t>Department </a:t>
            </a:r>
            <a:r>
              <a:rPr sz="1000" spc="-235" dirty="0">
                <a:latin typeface="Times New Roman"/>
                <a:cs typeface="Times New Roman"/>
              </a:rPr>
              <a:t> </a:t>
            </a:r>
            <a:r>
              <a:rPr sz="1000" spc="20" dirty="0">
                <a:latin typeface="Times New Roman"/>
                <a:cs typeface="Times New Roman"/>
              </a:rPr>
              <a:t>Phone </a:t>
            </a:r>
            <a:r>
              <a:rPr sz="1000" spc="45" dirty="0">
                <a:latin typeface="Times New Roman"/>
                <a:cs typeface="Times New Roman"/>
              </a:rPr>
              <a:t>no </a:t>
            </a:r>
            <a:r>
              <a:rPr sz="1000" spc="50" dirty="0">
                <a:latin typeface="Times New Roman"/>
                <a:cs typeface="Times New Roman"/>
              </a:rPr>
              <a:t> </a:t>
            </a:r>
            <a:r>
              <a:rPr sz="1000" spc="10" dirty="0">
                <a:latin typeface="Times New Roman"/>
                <a:cs typeface="Times New Roman"/>
              </a:rPr>
              <a:t>email</a:t>
            </a:r>
            <a:r>
              <a:rPr sz="1000" spc="-15" dirty="0">
                <a:latin typeface="Times New Roman"/>
                <a:cs typeface="Times New Roman"/>
              </a:rPr>
              <a:t> </a:t>
            </a:r>
            <a:r>
              <a:rPr sz="1000" spc="30" dirty="0">
                <a:latin typeface="Times New Roman"/>
                <a:cs typeface="Times New Roman"/>
              </a:rPr>
              <a:t>id</a:t>
            </a:r>
            <a:endParaRPr sz="1000">
              <a:latin typeface="Times New Roman"/>
              <a:cs typeface="Times New Roman"/>
            </a:endParaRPr>
          </a:p>
        </p:txBody>
      </p:sp>
      <p:sp>
        <p:nvSpPr>
          <p:cNvPr id="4" name="object 4"/>
          <p:cNvSpPr txBox="1"/>
          <p:nvPr/>
        </p:nvSpPr>
        <p:spPr>
          <a:xfrm>
            <a:off x="2896361" y="2711272"/>
            <a:ext cx="61594" cy="900430"/>
          </a:xfrm>
          <a:prstGeom prst="rect">
            <a:avLst/>
          </a:prstGeom>
        </p:spPr>
        <p:txBody>
          <a:bodyPr vert="horz" wrap="square" lIns="0" tIns="36830" rIns="0" bIns="0" rtlCol="0">
            <a:spAutoFit/>
          </a:bodyPr>
          <a:lstStyle/>
          <a:p>
            <a:pPr marL="12700">
              <a:lnSpc>
                <a:spcPct val="100000"/>
              </a:lnSpc>
              <a:spcBef>
                <a:spcPts val="290"/>
              </a:spcBef>
            </a:pPr>
            <a:r>
              <a:rPr sz="1000" dirty="0">
                <a:latin typeface="Times New Roman"/>
                <a:cs typeface="Times New Roman"/>
              </a:rPr>
              <a:t>:</a:t>
            </a:r>
            <a:endParaRPr sz="1000">
              <a:latin typeface="Times New Roman"/>
              <a:cs typeface="Times New Roman"/>
            </a:endParaRPr>
          </a:p>
          <a:p>
            <a:pPr marL="12700">
              <a:lnSpc>
                <a:spcPct val="100000"/>
              </a:lnSpc>
              <a:spcBef>
                <a:spcPts val="190"/>
              </a:spcBef>
            </a:pPr>
            <a:r>
              <a:rPr sz="1000" dirty="0">
                <a:latin typeface="Times New Roman"/>
                <a:cs typeface="Times New Roman"/>
              </a:rPr>
              <a:t>:</a:t>
            </a:r>
            <a:endParaRPr sz="1000">
              <a:latin typeface="Times New Roman"/>
              <a:cs typeface="Times New Roman"/>
            </a:endParaRPr>
          </a:p>
          <a:p>
            <a:pPr marL="12700">
              <a:lnSpc>
                <a:spcPct val="100000"/>
              </a:lnSpc>
              <a:spcBef>
                <a:spcPts val="170"/>
              </a:spcBef>
            </a:pPr>
            <a:r>
              <a:rPr sz="1000" dirty="0">
                <a:latin typeface="Times New Roman"/>
                <a:cs typeface="Times New Roman"/>
              </a:rPr>
              <a:t>:</a:t>
            </a:r>
            <a:endParaRPr sz="1000">
              <a:latin typeface="Times New Roman"/>
              <a:cs typeface="Times New Roman"/>
            </a:endParaRPr>
          </a:p>
          <a:p>
            <a:pPr marL="12700">
              <a:lnSpc>
                <a:spcPct val="100000"/>
              </a:lnSpc>
              <a:spcBef>
                <a:spcPts val="165"/>
              </a:spcBef>
            </a:pPr>
            <a:r>
              <a:rPr sz="1000" dirty="0">
                <a:latin typeface="Times New Roman"/>
                <a:cs typeface="Times New Roman"/>
              </a:rPr>
              <a:t>:</a:t>
            </a:r>
            <a:endParaRPr sz="1000">
              <a:latin typeface="Times New Roman"/>
              <a:cs typeface="Times New Roman"/>
            </a:endParaRPr>
          </a:p>
          <a:p>
            <a:pPr marL="12700">
              <a:lnSpc>
                <a:spcPct val="100000"/>
              </a:lnSpc>
              <a:spcBef>
                <a:spcPts val="170"/>
              </a:spcBef>
            </a:pPr>
            <a:r>
              <a:rPr sz="1000" dirty="0">
                <a:latin typeface="Times New Roman"/>
                <a:cs typeface="Times New Roman"/>
              </a:rPr>
              <a:t>:</a:t>
            </a:r>
            <a:endParaRPr sz="1000">
              <a:latin typeface="Times New Roman"/>
              <a:cs typeface="Times New Roman"/>
            </a:endParaRPr>
          </a:p>
        </p:txBody>
      </p:sp>
      <p:sp>
        <p:nvSpPr>
          <p:cNvPr id="5" name="object 5"/>
          <p:cNvSpPr txBox="1"/>
          <p:nvPr/>
        </p:nvSpPr>
        <p:spPr>
          <a:xfrm>
            <a:off x="1390014" y="3606546"/>
            <a:ext cx="386334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a:cs typeface="Times New Roman"/>
              </a:rPr>
              <a:t>2.  </a:t>
            </a:r>
            <a:r>
              <a:rPr sz="1000" spc="210" dirty="0">
                <a:latin typeface="Times New Roman"/>
                <a:cs typeface="Times New Roman"/>
              </a:rPr>
              <a:t> </a:t>
            </a:r>
            <a:r>
              <a:rPr sz="1000" spc="20" dirty="0">
                <a:latin typeface="Times New Roman"/>
                <a:cs typeface="Times New Roman"/>
              </a:rPr>
              <a:t>Name</a:t>
            </a:r>
            <a:r>
              <a:rPr sz="1000" spc="-20" dirty="0">
                <a:latin typeface="Times New Roman"/>
                <a:cs typeface="Times New Roman"/>
              </a:rPr>
              <a:t> </a:t>
            </a:r>
            <a:r>
              <a:rPr sz="1000" spc="10" dirty="0">
                <a:latin typeface="Times New Roman"/>
                <a:cs typeface="Times New Roman"/>
              </a:rPr>
              <a:t>of</a:t>
            </a:r>
            <a:r>
              <a:rPr sz="1000" spc="-30" dirty="0">
                <a:latin typeface="Times New Roman"/>
                <a:cs typeface="Times New Roman"/>
              </a:rPr>
              <a:t> </a:t>
            </a:r>
            <a:r>
              <a:rPr sz="1000" spc="15" dirty="0">
                <a:latin typeface="Times New Roman"/>
                <a:cs typeface="Times New Roman"/>
              </a:rPr>
              <a:t>the</a:t>
            </a:r>
            <a:r>
              <a:rPr sz="1000" spc="-20" dirty="0">
                <a:latin typeface="Times New Roman"/>
                <a:cs typeface="Times New Roman"/>
              </a:rPr>
              <a:t> </a:t>
            </a:r>
            <a:r>
              <a:rPr sz="1000" spc="15" dirty="0">
                <a:latin typeface="Times New Roman"/>
                <a:cs typeface="Times New Roman"/>
              </a:rPr>
              <a:t>Co-Investigator</a:t>
            </a:r>
            <a:r>
              <a:rPr sz="1000" spc="25" dirty="0">
                <a:latin typeface="Times New Roman"/>
                <a:cs typeface="Times New Roman"/>
              </a:rPr>
              <a:t> </a:t>
            </a:r>
            <a:r>
              <a:rPr sz="1000" spc="15" dirty="0">
                <a:latin typeface="Times New Roman"/>
                <a:cs typeface="Times New Roman"/>
              </a:rPr>
              <a:t>(Faculty</a:t>
            </a:r>
            <a:r>
              <a:rPr sz="1000" dirty="0">
                <a:latin typeface="Times New Roman"/>
                <a:cs typeface="Times New Roman"/>
              </a:rPr>
              <a:t> </a:t>
            </a:r>
            <a:r>
              <a:rPr sz="1000" spc="15" dirty="0">
                <a:latin typeface="Times New Roman"/>
                <a:cs typeface="Times New Roman"/>
              </a:rPr>
              <a:t>who</a:t>
            </a:r>
            <a:r>
              <a:rPr sz="1000" spc="-35" dirty="0">
                <a:latin typeface="Times New Roman"/>
                <a:cs typeface="Times New Roman"/>
              </a:rPr>
              <a:t> </a:t>
            </a:r>
            <a:r>
              <a:rPr sz="1000" spc="15" dirty="0">
                <a:latin typeface="Times New Roman"/>
                <a:cs typeface="Times New Roman"/>
              </a:rPr>
              <a:t>is</a:t>
            </a:r>
            <a:r>
              <a:rPr sz="1000" spc="-15" dirty="0">
                <a:latin typeface="Times New Roman"/>
                <a:cs typeface="Times New Roman"/>
              </a:rPr>
              <a:t> </a:t>
            </a:r>
            <a:r>
              <a:rPr sz="1000" spc="5" dirty="0">
                <a:latin typeface="Times New Roman"/>
                <a:cs typeface="Times New Roman"/>
              </a:rPr>
              <a:t>co-</a:t>
            </a:r>
            <a:r>
              <a:rPr sz="1000" spc="15" dirty="0">
                <a:latin typeface="Times New Roman"/>
                <a:cs typeface="Times New Roman"/>
              </a:rPr>
              <a:t> guiding</a:t>
            </a:r>
            <a:r>
              <a:rPr sz="1000" spc="-25" dirty="0">
                <a:latin typeface="Times New Roman"/>
                <a:cs typeface="Times New Roman"/>
              </a:rPr>
              <a:t> </a:t>
            </a:r>
            <a:r>
              <a:rPr sz="1000" spc="15" dirty="0">
                <a:latin typeface="Times New Roman"/>
                <a:cs typeface="Times New Roman"/>
              </a:rPr>
              <a:t>the</a:t>
            </a:r>
            <a:r>
              <a:rPr sz="1000" spc="-20" dirty="0">
                <a:latin typeface="Times New Roman"/>
                <a:cs typeface="Times New Roman"/>
              </a:rPr>
              <a:t> </a:t>
            </a:r>
            <a:r>
              <a:rPr sz="1000" spc="10" dirty="0">
                <a:latin typeface="Times New Roman"/>
                <a:cs typeface="Times New Roman"/>
              </a:rPr>
              <a:t>project)</a:t>
            </a:r>
            <a:endParaRPr sz="1000">
              <a:latin typeface="Times New Roman"/>
              <a:cs typeface="Times New Roman"/>
            </a:endParaRPr>
          </a:p>
        </p:txBody>
      </p:sp>
      <p:sp>
        <p:nvSpPr>
          <p:cNvPr id="6" name="object 6"/>
          <p:cNvSpPr txBox="1"/>
          <p:nvPr/>
        </p:nvSpPr>
        <p:spPr>
          <a:xfrm>
            <a:off x="1606422" y="3757116"/>
            <a:ext cx="661670" cy="897255"/>
          </a:xfrm>
          <a:prstGeom prst="rect">
            <a:avLst/>
          </a:prstGeom>
        </p:spPr>
        <p:txBody>
          <a:bodyPr vert="horz" wrap="square" lIns="0" tIns="15240" rIns="0" bIns="0" rtlCol="0">
            <a:spAutoFit/>
          </a:bodyPr>
          <a:lstStyle/>
          <a:p>
            <a:pPr marL="12700" marR="5080">
              <a:lnSpc>
                <a:spcPct val="113999"/>
              </a:lnSpc>
              <a:spcBef>
                <a:spcPts val="120"/>
              </a:spcBef>
            </a:pPr>
            <a:r>
              <a:rPr sz="1000" spc="20" dirty="0">
                <a:latin typeface="Times New Roman"/>
                <a:cs typeface="Times New Roman"/>
              </a:rPr>
              <a:t>Name </a:t>
            </a:r>
            <a:r>
              <a:rPr sz="1000" spc="25" dirty="0">
                <a:latin typeface="Times New Roman"/>
                <a:cs typeface="Times New Roman"/>
              </a:rPr>
              <a:t> </a:t>
            </a:r>
            <a:r>
              <a:rPr sz="1000" spc="20" dirty="0">
                <a:latin typeface="Times New Roman"/>
                <a:cs typeface="Times New Roman"/>
              </a:rPr>
              <a:t>D</a:t>
            </a:r>
            <a:r>
              <a:rPr sz="1000" spc="5" dirty="0">
                <a:latin typeface="Times New Roman"/>
                <a:cs typeface="Times New Roman"/>
              </a:rPr>
              <a:t>e</a:t>
            </a:r>
            <a:r>
              <a:rPr sz="1000" spc="15" dirty="0">
                <a:latin typeface="Times New Roman"/>
                <a:cs typeface="Times New Roman"/>
              </a:rPr>
              <a:t>s</a:t>
            </a:r>
            <a:r>
              <a:rPr sz="1000" spc="30" dirty="0">
                <a:latin typeface="Times New Roman"/>
                <a:cs typeface="Times New Roman"/>
              </a:rPr>
              <a:t>i</a:t>
            </a:r>
            <a:r>
              <a:rPr sz="1000" dirty="0">
                <a:latin typeface="Times New Roman"/>
                <a:cs typeface="Times New Roman"/>
              </a:rPr>
              <a:t>g</a:t>
            </a:r>
            <a:r>
              <a:rPr sz="1000" spc="20" dirty="0">
                <a:latin typeface="Times New Roman"/>
                <a:cs typeface="Times New Roman"/>
              </a:rPr>
              <a:t>n</a:t>
            </a:r>
            <a:r>
              <a:rPr sz="1000" spc="5" dirty="0">
                <a:latin typeface="Times New Roman"/>
                <a:cs typeface="Times New Roman"/>
              </a:rPr>
              <a:t>a</a:t>
            </a:r>
            <a:r>
              <a:rPr sz="1000" spc="30" dirty="0">
                <a:latin typeface="Times New Roman"/>
                <a:cs typeface="Times New Roman"/>
              </a:rPr>
              <a:t>ti</a:t>
            </a:r>
            <a:r>
              <a:rPr sz="1000" spc="-25" dirty="0">
                <a:latin typeface="Times New Roman"/>
                <a:cs typeface="Times New Roman"/>
              </a:rPr>
              <a:t>o</a:t>
            </a:r>
            <a:r>
              <a:rPr sz="1000" dirty="0">
                <a:latin typeface="Times New Roman"/>
                <a:cs typeface="Times New Roman"/>
              </a:rPr>
              <a:t>n  </a:t>
            </a:r>
            <a:r>
              <a:rPr sz="1000" spc="15" dirty="0">
                <a:latin typeface="Times New Roman"/>
                <a:cs typeface="Times New Roman"/>
              </a:rPr>
              <a:t>Department </a:t>
            </a:r>
            <a:r>
              <a:rPr sz="1000" spc="-235" dirty="0">
                <a:latin typeface="Times New Roman"/>
                <a:cs typeface="Times New Roman"/>
              </a:rPr>
              <a:t> </a:t>
            </a:r>
            <a:r>
              <a:rPr sz="1000" spc="20" dirty="0">
                <a:latin typeface="Times New Roman"/>
                <a:cs typeface="Times New Roman"/>
              </a:rPr>
              <a:t>Phone </a:t>
            </a:r>
            <a:r>
              <a:rPr sz="1000" spc="45" dirty="0">
                <a:latin typeface="Times New Roman"/>
                <a:cs typeface="Times New Roman"/>
              </a:rPr>
              <a:t>no </a:t>
            </a:r>
            <a:r>
              <a:rPr sz="1000" spc="50" dirty="0">
                <a:latin typeface="Times New Roman"/>
                <a:cs typeface="Times New Roman"/>
              </a:rPr>
              <a:t> </a:t>
            </a:r>
            <a:r>
              <a:rPr sz="1000" spc="10" dirty="0">
                <a:latin typeface="Times New Roman"/>
                <a:cs typeface="Times New Roman"/>
              </a:rPr>
              <a:t>email</a:t>
            </a:r>
            <a:r>
              <a:rPr sz="1000" spc="-15" dirty="0">
                <a:latin typeface="Times New Roman"/>
                <a:cs typeface="Times New Roman"/>
              </a:rPr>
              <a:t> </a:t>
            </a:r>
            <a:r>
              <a:rPr sz="1000" spc="30" dirty="0">
                <a:latin typeface="Times New Roman"/>
                <a:cs typeface="Times New Roman"/>
              </a:rPr>
              <a:t>id</a:t>
            </a:r>
            <a:endParaRPr sz="1000">
              <a:latin typeface="Times New Roman"/>
              <a:cs typeface="Times New Roman"/>
            </a:endParaRPr>
          </a:p>
        </p:txBody>
      </p:sp>
      <p:sp>
        <p:nvSpPr>
          <p:cNvPr id="7" name="object 7"/>
          <p:cNvSpPr txBox="1"/>
          <p:nvPr/>
        </p:nvSpPr>
        <p:spPr>
          <a:xfrm>
            <a:off x="2896361" y="3757116"/>
            <a:ext cx="61594" cy="897255"/>
          </a:xfrm>
          <a:prstGeom prst="rect">
            <a:avLst/>
          </a:prstGeom>
        </p:spPr>
        <p:txBody>
          <a:bodyPr vert="horz" wrap="square" lIns="0" tIns="36830" rIns="0" bIns="0" rtlCol="0">
            <a:spAutoFit/>
          </a:bodyPr>
          <a:lstStyle/>
          <a:p>
            <a:pPr marL="12700">
              <a:lnSpc>
                <a:spcPct val="100000"/>
              </a:lnSpc>
              <a:spcBef>
                <a:spcPts val="290"/>
              </a:spcBef>
            </a:pPr>
            <a:r>
              <a:rPr sz="1000" dirty="0">
                <a:latin typeface="Times New Roman"/>
                <a:cs typeface="Times New Roman"/>
              </a:rPr>
              <a:t>:</a:t>
            </a:r>
            <a:endParaRPr sz="1000">
              <a:latin typeface="Times New Roman"/>
              <a:cs typeface="Times New Roman"/>
            </a:endParaRPr>
          </a:p>
          <a:p>
            <a:pPr marL="12700">
              <a:lnSpc>
                <a:spcPct val="100000"/>
              </a:lnSpc>
              <a:spcBef>
                <a:spcPts val="190"/>
              </a:spcBef>
            </a:pPr>
            <a:r>
              <a:rPr sz="1000" dirty="0">
                <a:latin typeface="Times New Roman"/>
                <a:cs typeface="Times New Roman"/>
              </a:rPr>
              <a:t>:</a:t>
            </a:r>
            <a:endParaRPr sz="1000">
              <a:latin typeface="Times New Roman"/>
              <a:cs typeface="Times New Roman"/>
            </a:endParaRPr>
          </a:p>
          <a:p>
            <a:pPr marL="12700">
              <a:lnSpc>
                <a:spcPct val="100000"/>
              </a:lnSpc>
              <a:spcBef>
                <a:spcPts val="145"/>
              </a:spcBef>
            </a:pPr>
            <a:r>
              <a:rPr sz="1000" dirty="0">
                <a:latin typeface="Times New Roman"/>
                <a:cs typeface="Times New Roman"/>
              </a:rPr>
              <a:t>:</a:t>
            </a:r>
            <a:endParaRPr sz="1000">
              <a:latin typeface="Times New Roman"/>
              <a:cs typeface="Times New Roman"/>
            </a:endParaRPr>
          </a:p>
          <a:p>
            <a:pPr marL="12700">
              <a:lnSpc>
                <a:spcPct val="100000"/>
              </a:lnSpc>
              <a:spcBef>
                <a:spcPts val="170"/>
              </a:spcBef>
            </a:pPr>
            <a:r>
              <a:rPr sz="1000" dirty="0">
                <a:latin typeface="Times New Roman"/>
                <a:cs typeface="Times New Roman"/>
              </a:rPr>
              <a:t>:</a:t>
            </a:r>
            <a:endParaRPr sz="1000">
              <a:latin typeface="Times New Roman"/>
              <a:cs typeface="Times New Roman"/>
            </a:endParaRPr>
          </a:p>
          <a:p>
            <a:pPr marL="12700">
              <a:lnSpc>
                <a:spcPct val="100000"/>
              </a:lnSpc>
              <a:spcBef>
                <a:spcPts val="165"/>
              </a:spcBef>
            </a:pPr>
            <a:r>
              <a:rPr sz="1000" dirty="0">
                <a:latin typeface="Times New Roman"/>
                <a:cs typeface="Times New Roman"/>
              </a:rPr>
              <a:t>:</a:t>
            </a:r>
            <a:endParaRPr sz="1000">
              <a:latin typeface="Times New Roman"/>
              <a:cs typeface="Times New Roman"/>
            </a:endParaRPr>
          </a:p>
        </p:txBody>
      </p:sp>
      <p:sp>
        <p:nvSpPr>
          <p:cNvPr id="8" name="object 8"/>
          <p:cNvSpPr txBox="1"/>
          <p:nvPr/>
        </p:nvSpPr>
        <p:spPr>
          <a:xfrm>
            <a:off x="1390014" y="4649216"/>
            <a:ext cx="20053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a:cs typeface="Times New Roman"/>
              </a:rPr>
              <a:t>3.  </a:t>
            </a:r>
            <a:r>
              <a:rPr sz="1000" spc="170" dirty="0">
                <a:latin typeface="Times New Roman"/>
                <a:cs typeface="Times New Roman"/>
              </a:rPr>
              <a:t> </a:t>
            </a:r>
            <a:r>
              <a:rPr sz="1000" spc="10" dirty="0">
                <a:latin typeface="Times New Roman"/>
                <a:cs typeface="Times New Roman"/>
              </a:rPr>
              <a:t>Name(s)</a:t>
            </a:r>
            <a:r>
              <a:rPr sz="1000" spc="15" dirty="0">
                <a:latin typeface="Times New Roman"/>
                <a:cs typeface="Times New Roman"/>
              </a:rPr>
              <a:t> </a:t>
            </a:r>
            <a:r>
              <a:rPr sz="1000" dirty="0">
                <a:latin typeface="Times New Roman"/>
                <a:cs typeface="Times New Roman"/>
              </a:rPr>
              <a:t>of</a:t>
            </a:r>
            <a:r>
              <a:rPr sz="1000" spc="5" dirty="0">
                <a:latin typeface="Times New Roman"/>
                <a:cs typeface="Times New Roman"/>
              </a:rPr>
              <a:t> </a:t>
            </a:r>
            <a:r>
              <a:rPr sz="1000" spc="10" dirty="0">
                <a:latin typeface="Times New Roman"/>
                <a:cs typeface="Times New Roman"/>
              </a:rPr>
              <a:t>Student</a:t>
            </a:r>
            <a:r>
              <a:rPr sz="1000" spc="-5" dirty="0">
                <a:latin typeface="Times New Roman"/>
                <a:cs typeface="Times New Roman"/>
              </a:rPr>
              <a:t> </a:t>
            </a:r>
            <a:r>
              <a:rPr sz="1000" spc="10" dirty="0">
                <a:latin typeface="Times New Roman"/>
                <a:cs typeface="Times New Roman"/>
              </a:rPr>
              <a:t>investigators:</a:t>
            </a:r>
            <a:endParaRPr sz="1000">
              <a:latin typeface="Times New Roman"/>
              <a:cs typeface="Times New Roman"/>
            </a:endParaRPr>
          </a:p>
        </p:txBody>
      </p:sp>
      <p:sp>
        <p:nvSpPr>
          <p:cNvPr id="9" name="object 9"/>
          <p:cNvSpPr txBox="1"/>
          <p:nvPr/>
        </p:nvSpPr>
        <p:spPr>
          <a:xfrm>
            <a:off x="1606422" y="4802835"/>
            <a:ext cx="506730" cy="373380"/>
          </a:xfrm>
          <a:prstGeom prst="rect">
            <a:avLst/>
          </a:prstGeom>
        </p:spPr>
        <p:txBody>
          <a:bodyPr vert="horz" wrap="square" lIns="0" tIns="12065" rIns="0" bIns="0" rtlCol="0">
            <a:spAutoFit/>
          </a:bodyPr>
          <a:lstStyle/>
          <a:p>
            <a:pPr marL="12700" marR="5080">
              <a:lnSpc>
                <a:spcPct val="113999"/>
              </a:lnSpc>
              <a:spcBef>
                <a:spcPts val="95"/>
              </a:spcBef>
            </a:pPr>
            <a:r>
              <a:rPr sz="1000" spc="10" dirty="0">
                <a:latin typeface="Times New Roman"/>
                <a:cs typeface="Times New Roman"/>
              </a:rPr>
              <a:t>S</a:t>
            </a:r>
            <a:r>
              <a:rPr sz="1000" spc="5" dirty="0">
                <a:latin typeface="Times New Roman"/>
                <a:cs typeface="Times New Roman"/>
              </a:rPr>
              <a:t>e</a:t>
            </a:r>
            <a:r>
              <a:rPr sz="1000" spc="35" dirty="0">
                <a:latin typeface="Times New Roman"/>
                <a:cs typeface="Times New Roman"/>
              </a:rPr>
              <a:t>m</a:t>
            </a:r>
            <a:r>
              <a:rPr sz="1000" spc="5" dirty="0">
                <a:latin typeface="Times New Roman"/>
                <a:cs typeface="Times New Roman"/>
              </a:rPr>
              <a:t>e</a:t>
            </a:r>
            <a:r>
              <a:rPr sz="1000" spc="15" dirty="0">
                <a:latin typeface="Times New Roman"/>
                <a:cs typeface="Times New Roman"/>
              </a:rPr>
              <a:t>s</a:t>
            </a:r>
            <a:r>
              <a:rPr sz="1000" spc="30" dirty="0">
                <a:latin typeface="Times New Roman"/>
                <a:cs typeface="Times New Roman"/>
              </a:rPr>
              <a:t>t</a:t>
            </a:r>
            <a:r>
              <a:rPr sz="1000" spc="-15" dirty="0">
                <a:latin typeface="Times New Roman"/>
                <a:cs typeface="Times New Roman"/>
              </a:rPr>
              <a:t>e</a:t>
            </a:r>
            <a:r>
              <a:rPr sz="1000" dirty="0">
                <a:latin typeface="Times New Roman"/>
                <a:cs typeface="Times New Roman"/>
              </a:rPr>
              <a:t>r  </a:t>
            </a:r>
            <a:r>
              <a:rPr sz="1000" spc="10" dirty="0">
                <a:latin typeface="Times New Roman"/>
                <a:cs typeface="Times New Roman"/>
              </a:rPr>
              <a:t>Branch</a:t>
            </a:r>
            <a:endParaRPr sz="1000">
              <a:latin typeface="Times New Roman"/>
              <a:cs typeface="Times New Roman"/>
            </a:endParaRPr>
          </a:p>
        </p:txBody>
      </p:sp>
      <p:sp>
        <p:nvSpPr>
          <p:cNvPr id="10" name="object 10"/>
          <p:cNvSpPr txBox="1"/>
          <p:nvPr/>
        </p:nvSpPr>
        <p:spPr>
          <a:xfrm>
            <a:off x="3326129" y="4802835"/>
            <a:ext cx="61594" cy="373380"/>
          </a:xfrm>
          <a:prstGeom prst="rect">
            <a:avLst/>
          </a:prstGeom>
        </p:spPr>
        <p:txBody>
          <a:bodyPr vert="horz" wrap="square" lIns="0" tIns="33655" rIns="0" bIns="0" rtlCol="0">
            <a:spAutoFit/>
          </a:bodyPr>
          <a:lstStyle/>
          <a:p>
            <a:pPr marL="12700">
              <a:lnSpc>
                <a:spcPct val="100000"/>
              </a:lnSpc>
              <a:spcBef>
                <a:spcPts val="265"/>
              </a:spcBef>
            </a:pPr>
            <a:r>
              <a:rPr sz="1000" dirty="0">
                <a:latin typeface="Times New Roman"/>
                <a:cs typeface="Times New Roman"/>
              </a:rPr>
              <a:t>:</a:t>
            </a:r>
            <a:endParaRPr sz="1000">
              <a:latin typeface="Times New Roman"/>
              <a:cs typeface="Times New Roman"/>
            </a:endParaRPr>
          </a:p>
          <a:p>
            <a:pPr marL="12700">
              <a:lnSpc>
                <a:spcPct val="100000"/>
              </a:lnSpc>
              <a:spcBef>
                <a:spcPts val="170"/>
              </a:spcBef>
            </a:pPr>
            <a:r>
              <a:rPr sz="1000" dirty="0">
                <a:latin typeface="Times New Roman"/>
                <a:cs typeface="Times New Roman"/>
              </a:rPr>
              <a:t>:</a:t>
            </a:r>
            <a:endParaRPr sz="1000">
              <a:latin typeface="Times New Roman"/>
              <a:cs typeface="Times New Roman"/>
            </a:endParaRPr>
          </a:p>
        </p:txBody>
      </p:sp>
      <p:sp>
        <p:nvSpPr>
          <p:cNvPr id="11" name="object 11"/>
          <p:cNvSpPr txBox="1"/>
          <p:nvPr/>
        </p:nvSpPr>
        <p:spPr>
          <a:xfrm>
            <a:off x="1390014" y="5147258"/>
            <a:ext cx="2536825" cy="559769"/>
          </a:xfrm>
          <a:prstGeom prst="rect">
            <a:avLst/>
          </a:prstGeom>
        </p:spPr>
        <p:txBody>
          <a:bodyPr vert="horz" wrap="square" lIns="0" tIns="33655" rIns="0" bIns="0" rtlCol="0">
            <a:spAutoFit/>
          </a:bodyPr>
          <a:lstStyle/>
          <a:p>
            <a:pPr marL="228600" indent="-216535">
              <a:lnSpc>
                <a:spcPct val="100000"/>
              </a:lnSpc>
              <a:spcBef>
                <a:spcPts val="265"/>
              </a:spcBef>
              <a:buAutoNum type="arabicPeriod" startAt="4"/>
              <a:tabLst>
                <a:tab pos="229235" algn="l"/>
              </a:tabLst>
            </a:pPr>
            <a:r>
              <a:rPr sz="1000" spc="15" dirty="0">
                <a:latin typeface="Times New Roman"/>
                <a:cs typeface="Times New Roman"/>
              </a:rPr>
              <a:t>Address</a:t>
            </a:r>
            <a:r>
              <a:rPr sz="1000" spc="-15" dirty="0">
                <a:latin typeface="Times New Roman"/>
                <a:cs typeface="Times New Roman"/>
              </a:rPr>
              <a:t> </a:t>
            </a:r>
            <a:r>
              <a:rPr sz="1000" spc="10" dirty="0">
                <a:latin typeface="Times New Roman"/>
                <a:cs typeface="Times New Roman"/>
              </a:rPr>
              <a:t>of</a:t>
            </a:r>
            <a:r>
              <a:rPr sz="1000" spc="-10" dirty="0">
                <a:latin typeface="Times New Roman"/>
                <a:cs typeface="Times New Roman"/>
              </a:rPr>
              <a:t> </a:t>
            </a:r>
            <a:r>
              <a:rPr sz="1000" spc="15" dirty="0">
                <a:latin typeface="Times New Roman"/>
                <a:cs typeface="Times New Roman"/>
              </a:rPr>
              <a:t>the</a:t>
            </a:r>
            <a:r>
              <a:rPr sz="1000" spc="-20" dirty="0">
                <a:latin typeface="Times New Roman"/>
                <a:cs typeface="Times New Roman"/>
              </a:rPr>
              <a:t> </a:t>
            </a:r>
            <a:r>
              <a:rPr sz="1000" spc="10" dirty="0">
                <a:latin typeface="Times New Roman"/>
                <a:cs typeface="Times New Roman"/>
              </a:rPr>
              <a:t>Institution</a:t>
            </a:r>
            <a:r>
              <a:rPr sz="1000" spc="45" dirty="0">
                <a:latin typeface="Times New Roman"/>
                <a:cs typeface="Times New Roman"/>
              </a:rPr>
              <a:t> </a:t>
            </a:r>
            <a:r>
              <a:rPr sz="1000" dirty="0">
                <a:latin typeface="Times New Roman"/>
                <a:cs typeface="Times New Roman"/>
              </a:rPr>
              <a:t>with</a:t>
            </a:r>
            <a:r>
              <a:rPr sz="1000" spc="15" dirty="0">
                <a:latin typeface="Times New Roman"/>
                <a:cs typeface="Times New Roman"/>
              </a:rPr>
              <a:t> </a:t>
            </a:r>
            <a:r>
              <a:rPr sz="1000" spc="10" dirty="0">
                <a:latin typeface="Times New Roman"/>
                <a:cs typeface="Times New Roman"/>
              </a:rPr>
              <a:t>college</a:t>
            </a:r>
            <a:r>
              <a:rPr sz="1000" spc="-20" dirty="0">
                <a:latin typeface="Times New Roman"/>
                <a:cs typeface="Times New Roman"/>
              </a:rPr>
              <a:t> </a:t>
            </a:r>
            <a:r>
              <a:rPr sz="1000" spc="15" dirty="0">
                <a:latin typeface="Times New Roman"/>
                <a:cs typeface="Times New Roman"/>
              </a:rPr>
              <a:t>code</a:t>
            </a:r>
            <a:endParaRPr lang="en-US" sz="1000" spc="15" dirty="0">
              <a:latin typeface="Times New Roman"/>
              <a:cs typeface="Times New Roman"/>
            </a:endParaRPr>
          </a:p>
          <a:p>
            <a:pPr marL="228600" indent="-216535">
              <a:lnSpc>
                <a:spcPct val="100000"/>
              </a:lnSpc>
              <a:spcBef>
                <a:spcPts val="265"/>
              </a:spcBef>
              <a:buAutoNum type="arabicPeriod" startAt="4"/>
              <a:tabLst>
                <a:tab pos="229235" algn="l"/>
              </a:tabLst>
            </a:pPr>
            <a:endParaRPr sz="1000" dirty="0">
              <a:latin typeface="Times New Roman"/>
              <a:cs typeface="Times New Roman"/>
            </a:endParaRPr>
          </a:p>
          <a:p>
            <a:pPr marL="228600" indent="-216535">
              <a:lnSpc>
                <a:spcPct val="100000"/>
              </a:lnSpc>
              <a:spcBef>
                <a:spcPts val="170"/>
              </a:spcBef>
              <a:buAutoNum type="arabicPeriod" startAt="4"/>
              <a:tabLst>
                <a:tab pos="229235" algn="l"/>
              </a:tabLst>
            </a:pPr>
            <a:r>
              <a:rPr sz="1000" spc="15" dirty="0">
                <a:latin typeface="Times New Roman"/>
                <a:cs typeface="Times New Roman"/>
              </a:rPr>
              <a:t>Category</a:t>
            </a:r>
            <a:r>
              <a:rPr sz="1000" spc="-45" dirty="0">
                <a:latin typeface="Times New Roman"/>
                <a:cs typeface="Times New Roman"/>
              </a:rPr>
              <a:t> </a:t>
            </a:r>
            <a:r>
              <a:rPr sz="1000" spc="10" dirty="0">
                <a:latin typeface="Times New Roman"/>
                <a:cs typeface="Times New Roman"/>
              </a:rPr>
              <a:t>of</a:t>
            </a:r>
            <a:r>
              <a:rPr sz="1000" spc="-45" dirty="0">
                <a:latin typeface="Times New Roman"/>
                <a:cs typeface="Times New Roman"/>
              </a:rPr>
              <a:t> </a:t>
            </a:r>
            <a:r>
              <a:rPr sz="1000" spc="15" dirty="0">
                <a:latin typeface="Times New Roman"/>
                <a:cs typeface="Times New Roman"/>
              </a:rPr>
              <a:t>Institute</a:t>
            </a:r>
            <a:endParaRPr sz="1000" dirty="0">
              <a:latin typeface="Times New Roman"/>
              <a:cs typeface="Times New Roman"/>
            </a:endParaRPr>
          </a:p>
        </p:txBody>
      </p:sp>
      <p:sp>
        <p:nvSpPr>
          <p:cNvPr id="12" name="object 12"/>
          <p:cNvSpPr txBox="1"/>
          <p:nvPr/>
        </p:nvSpPr>
        <p:spPr>
          <a:xfrm>
            <a:off x="4182871" y="5147258"/>
            <a:ext cx="3056129" cy="341760"/>
          </a:xfrm>
          <a:prstGeom prst="rect">
            <a:avLst/>
          </a:prstGeom>
        </p:spPr>
        <p:txBody>
          <a:bodyPr vert="horz" wrap="square" lIns="0" tIns="33655" rIns="0" bIns="0" rtlCol="0">
            <a:spAutoFit/>
          </a:bodyPr>
          <a:lstStyle/>
          <a:p>
            <a:pPr marL="12700">
              <a:lnSpc>
                <a:spcPct val="100000"/>
              </a:lnSpc>
              <a:spcBef>
                <a:spcPts val="265"/>
              </a:spcBef>
            </a:pPr>
            <a:r>
              <a:rPr sz="1000">
                <a:latin typeface="Times New Roman"/>
                <a:cs typeface="Times New Roman"/>
              </a:rPr>
              <a:t>:</a:t>
            </a:r>
            <a:r>
              <a:rPr lang="en-US" sz="1000" dirty="0">
                <a:latin typeface="Times New Roman"/>
                <a:cs typeface="Times New Roman"/>
              </a:rPr>
              <a:t> </a:t>
            </a:r>
            <a:r>
              <a:rPr lang="en-US" sz="1000" dirty="0" err="1">
                <a:latin typeface="Times New Roman"/>
                <a:cs typeface="Times New Roman"/>
              </a:rPr>
              <a:t>Jyothi</a:t>
            </a:r>
            <a:r>
              <a:rPr lang="en-US" sz="1000" dirty="0">
                <a:latin typeface="Times New Roman"/>
                <a:cs typeface="Times New Roman"/>
              </a:rPr>
              <a:t> Engineering College (JECC), </a:t>
            </a:r>
            <a:r>
              <a:rPr lang="en-US" sz="1000" dirty="0" err="1">
                <a:latin typeface="Times New Roman"/>
                <a:cs typeface="Times New Roman"/>
              </a:rPr>
              <a:t>Cheruthuruthi</a:t>
            </a:r>
            <a:r>
              <a:rPr lang="en-US" sz="1000" dirty="0">
                <a:latin typeface="Times New Roman"/>
                <a:cs typeface="Times New Roman"/>
              </a:rPr>
              <a:t>, </a:t>
            </a:r>
            <a:r>
              <a:rPr lang="en-US" sz="1000" dirty="0" err="1">
                <a:latin typeface="Times New Roman"/>
                <a:cs typeface="Times New Roman"/>
              </a:rPr>
              <a:t>Thrissur</a:t>
            </a:r>
            <a:r>
              <a:rPr lang="en-US" sz="1000" dirty="0">
                <a:latin typeface="Times New Roman"/>
                <a:cs typeface="Times New Roman"/>
              </a:rPr>
              <a:t> , pin: 679531</a:t>
            </a:r>
            <a:endParaRPr sz="1000">
              <a:latin typeface="Times New Roman"/>
              <a:cs typeface="Times New Roman"/>
            </a:endParaRPr>
          </a:p>
        </p:txBody>
      </p:sp>
      <p:graphicFrame>
        <p:nvGraphicFramePr>
          <p:cNvPr id="13" name="object 13"/>
          <p:cNvGraphicFramePr>
            <a:graphicFrameLocks noGrp="1"/>
          </p:cNvGraphicFramePr>
          <p:nvPr>
            <p:extLst>
              <p:ext uri="{D42A27DB-BD31-4B8C-83A1-F6EECF244321}">
                <p14:modId xmlns:p14="http://schemas.microsoft.com/office/powerpoint/2010/main" val="2212417693"/>
              </p:ext>
            </p:extLst>
          </p:nvPr>
        </p:nvGraphicFramePr>
        <p:xfrm>
          <a:off x="2209800" y="6019800"/>
          <a:ext cx="3496309" cy="308101"/>
        </p:xfrm>
        <a:graphic>
          <a:graphicData uri="http://schemas.openxmlformats.org/drawingml/2006/table">
            <a:tbl>
              <a:tblPr firstRow="1" bandRow="1">
                <a:tableStyleId>{2D5ABB26-0587-4C30-8999-92F81FD0307C}</a:tableStyleId>
              </a:tblPr>
              <a:tblGrid>
                <a:gridCol w="664845">
                  <a:extLst>
                    <a:ext uri="{9D8B030D-6E8A-4147-A177-3AD203B41FA5}">
                      <a16:colId xmlns:a16="http://schemas.microsoft.com/office/drawing/2014/main" val="20000"/>
                    </a:ext>
                  </a:extLst>
                </a:gridCol>
                <a:gridCol w="667385">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807719">
                  <a:extLst>
                    <a:ext uri="{9D8B030D-6E8A-4147-A177-3AD203B41FA5}">
                      <a16:colId xmlns:a16="http://schemas.microsoft.com/office/drawing/2014/main" val="20003"/>
                    </a:ext>
                  </a:extLst>
                </a:gridCol>
                <a:gridCol w="667385">
                  <a:extLst>
                    <a:ext uri="{9D8B030D-6E8A-4147-A177-3AD203B41FA5}">
                      <a16:colId xmlns:a16="http://schemas.microsoft.com/office/drawing/2014/main" val="20004"/>
                    </a:ext>
                  </a:extLst>
                </a:gridCol>
              </a:tblGrid>
              <a:tr h="308101">
                <a:tc>
                  <a:txBody>
                    <a:bodyPr/>
                    <a:lstStyle/>
                    <a:p>
                      <a:pPr marL="182880">
                        <a:lnSpc>
                          <a:spcPct val="100000"/>
                        </a:lnSpc>
                        <a:spcBef>
                          <a:spcPts val="535"/>
                        </a:spcBef>
                      </a:pPr>
                      <a:r>
                        <a:rPr sz="1000" spc="10" dirty="0">
                          <a:latin typeface="Times New Roman"/>
                          <a:cs typeface="Times New Roman"/>
                        </a:rPr>
                        <a:t>Govt.</a:t>
                      </a:r>
                      <a:endParaRPr sz="1000">
                        <a:latin typeface="Times New Roman"/>
                        <a:cs typeface="Times New Roman"/>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70180">
                        <a:lnSpc>
                          <a:spcPct val="100000"/>
                        </a:lnSpc>
                        <a:spcBef>
                          <a:spcPts val="535"/>
                        </a:spcBef>
                      </a:pPr>
                      <a:r>
                        <a:rPr sz="1000" spc="15" dirty="0">
                          <a:latin typeface="Times New Roman"/>
                          <a:cs typeface="Times New Roman"/>
                        </a:rPr>
                        <a:t>Aided</a:t>
                      </a:r>
                      <a:endParaRPr sz="1000">
                        <a:latin typeface="Times New Roman"/>
                        <a:cs typeface="Times New Roman"/>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25"/>
                        </a:lnSpc>
                      </a:pPr>
                      <a:r>
                        <a:rPr sz="1000" spc="10" dirty="0">
                          <a:latin typeface="Times New Roman"/>
                          <a:cs typeface="Times New Roman"/>
                        </a:rPr>
                        <a:t>Govt.</a:t>
                      </a:r>
                      <a:endParaRPr sz="1000">
                        <a:latin typeface="Times New Roman"/>
                        <a:cs typeface="Times New Roman"/>
                      </a:endParaRPr>
                    </a:p>
                    <a:p>
                      <a:pPr algn="ctr">
                        <a:lnSpc>
                          <a:spcPts val="1165"/>
                        </a:lnSpc>
                      </a:pPr>
                      <a:r>
                        <a:rPr sz="1000" spc="15" dirty="0">
                          <a:latin typeface="Times New Roman"/>
                          <a:cs typeface="Times New Roman"/>
                        </a:rPr>
                        <a:t>Controlled</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ct val="100000"/>
                        </a:lnSpc>
                        <a:spcBef>
                          <a:spcPts val="535"/>
                        </a:spcBef>
                      </a:pPr>
                      <a:r>
                        <a:rPr sz="1000" spc="15" dirty="0">
                          <a:latin typeface="Times New Roman"/>
                          <a:cs typeface="Times New Roman"/>
                        </a:rPr>
                        <a:t>Autonomous</a:t>
                      </a:r>
                      <a:endParaRPr sz="1000">
                        <a:latin typeface="Times New Roman"/>
                        <a:cs typeface="Times New Roman"/>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50">
                        <a:lnSpc>
                          <a:spcPct val="100000"/>
                        </a:lnSpc>
                        <a:spcBef>
                          <a:spcPts val="535"/>
                        </a:spcBef>
                      </a:pPr>
                      <a:r>
                        <a:rPr sz="1000" spc="10" dirty="0">
                          <a:latin typeface="Times New Roman"/>
                          <a:cs typeface="Times New Roman"/>
                        </a:rPr>
                        <a:t>Private</a:t>
                      </a:r>
                      <a:endParaRPr sz="1000" dirty="0">
                        <a:latin typeface="Times New Roman"/>
                        <a:cs typeface="Times New Roman"/>
                      </a:endParaRPr>
                    </a:p>
                  </a:txBody>
                  <a:tcPr marL="0" marR="0" marT="679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bl>
          </a:graphicData>
        </a:graphic>
      </p:graphicFrame>
      <p:sp>
        <p:nvSpPr>
          <p:cNvPr id="14" name="object 14"/>
          <p:cNvSpPr txBox="1"/>
          <p:nvPr/>
        </p:nvSpPr>
        <p:spPr>
          <a:xfrm>
            <a:off x="1371600" y="6629400"/>
            <a:ext cx="2051685" cy="373380"/>
          </a:xfrm>
          <a:prstGeom prst="rect">
            <a:avLst/>
          </a:prstGeom>
        </p:spPr>
        <p:txBody>
          <a:bodyPr vert="horz" wrap="square" lIns="0" tIns="33655" rIns="0" bIns="0" rtlCol="0">
            <a:spAutoFit/>
          </a:bodyPr>
          <a:lstStyle/>
          <a:p>
            <a:pPr marL="228600" indent="-216535">
              <a:lnSpc>
                <a:spcPct val="100000"/>
              </a:lnSpc>
              <a:spcBef>
                <a:spcPts val="265"/>
              </a:spcBef>
              <a:buAutoNum type="arabicPeriod" startAt="6"/>
              <a:tabLst>
                <a:tab pos="229235" algn="l"/>
              </a:tabLst>
            </a:pPr>
            <a:r>
              <a:rPr sz="1000" spc="10" dirty="0">
                <a:latin typeface="Times New Roman"/>
                <a:cs typeface="Times New Roman"/>
              </a:rPr>
              <a:t>Title</a:t>
            </a:r>
            <a:r>
              <a:rPr sz="1000" spc="-10" dirty="0">
                <a:latin typeface="Times New Roman"/>
                <a:cs typeface="Times New Roman"/>
              </a:rPr>
              <a:t> </a:t>
            </a:r>
            <a:r>
              <a:rPr sz="1000" dirty="0">
                <a:latin typeface="Times New Roman"/>
                <a:cs typeface="Times New Roman"/>
              </a:rPr>
              <a:t>of</a:t>
            </a:r>
            <a:r>
              <a:rPr sz="1000" spc="-15" dirty="0">
                <a:latin typeface="Times New Roman"/>
                <a:cs typeface="Times New Roman"/>
              </a:rPr>
              <a:t> </a:t>
            </a:r>
            <a:r>
              <a:rPr sz="1000" spc="15" dirty="0">
                <a:latin typeface="Times New Roman"/>
                <a:cs typeface="Times New Roman"/>
              </a:rPr>
              <a:t>the</a:t>
            </a:r>
            <a:r>
              <a:rPr sz="1000" spc="-35" dirty="0">
                <a:latin typeface="Times New Roman"/>
                <a:cs typeface="Times New Roman"/>
              </a:rPr>
              <a:t> </a:t>
            </a:r>
            <a:r>
              <a:rPr sz="1000" spc="10" dirty="0">
                <a:latin typeface="Times New Roman"/>
                <a:cs typeface="Times New Roman"/>
              </a:rPr>
              <a:t>project</a:t>
            </a:r>
            <a:r>
              <a:rPr sz="1000" spc="20" dirty="0">
                <a:latin typeface="Times New Roman"/>
                <a:cs typeface="Times New Roman"/>
              </a:rPr>
              <a:t> </a:t>
            </a:r>
            <a:r>
              <a:rPr sz="1000" spc="15" dirty="0">
                <a:latin typeface="Times New Roman"/>
                <a:cs typeface="Times New Roman"/>
              </a:rPr>
              <a:t>proposal</a:t>
            </a:r>
            <a:endParaRPr sz="1000">
              <a:latin typeface="Times New Roman"/>
              <a:cs typeface="Times New Roman"/>
            </a:endParaRPr>
          </a:p>
          <a:p>
            <a:pPr marL="228600" indent="-216535">
              <a:lnSpc>
                <a:spcPct val="100000"/>
              </a:lnSpc>
              <a:spcBef>
                <a:spcPts val="170"/>
              </a:spcBef>
              <a:buAutoNum type="arabicPeriod" startAt="6"/>
              <a:tabLst>
                <a:tab pos="229235" algn="l"/>
              </a:tabLst>
            </a:pPr>
            <a:r>
              <a:rPr sz="1000" spc="10" dirty="0">
                <a:latin typeface="Times New Roman"/>
                <a:cs typeface="Times New Roman"/>
              </a:rPr>
              <a:t>Objectives</a:t>
            </a:r>
            <a:r>
              <a:rPr sz="1000" spc="15" dirty="0">
                <a:latin typeface="Times New Roman"/>
                <a:cs typeface="Times New Roman"/>
              </a:rPr>
              <a:t> </a:t>
            </a:r>
            <a:r>
              <a:rPr sz="1000" dirty="0">
                <a:latin typeface="Times New Roman"/>
                <a:cs typeface="Times New Roman"/>
              </a:rPr>
              <a:t>of</a:t>
            </a:r>
            <a:r>
              <a:rPr sz="1000" spc="-10" dirty="0">
                <a:latin typeface="Times New Roman"/>
                <a:cs typeface="Times New Roman"/>
              </a:rPr>
              <a:t> </a:t>
            </a:r>
            <a:r>
              <a:rPr sz="1000" spc="15" dirty="0">
                <a:latin typeface="Times New Roman"/>
                <a:cs typeface="Times New Roman"/>
              </a:rPr>
              <a:t>the</a:t>
            </a:r>
            <a:r>
              <a:rPr sz="1000" spc="-25" dirty="0">
                <a:latin typeface="Times New Roman"/>
                <a:cs typeface="Times New Roman"/>
              </a:rPr>
              <a:t> </a:t>
            </a:r>
            <a:r>
              <a:rPr sz="1000" spc="10" dirty="0">
                <a:latin typeface="Times New Roman"/>
                <a:cs typeface="Times New Roman"/>
              </a:rPr>
              <a:t>proposed</a:t>
            </a:r>
            <a:r>
              <a:rPr sz="1000" spc="25" dirty="0">
                <a:latin typeface="Times New Roman"/>
                <a:cs typeface="Times New Roman"/>
              </a:rPr>
              <a:t> </a:t>
            </a:r>
            <a:r>
              <a:rPr sz="1000" spc="15" dirty="0">
                <a:latin typeface="Times New Roman"/>
                <a:cs typeface="Times New Roman"/>
              </a:rPr>
              <a:t>project</a:t>
            </a:r>
            <a:endParaRPr sz="1000">
              <a:latin typeface="Times New Roman"/>
              <a:cs typeface="Times New Roman"/>
            </a:endParaRPr>
          </a:p>
        </p:txBody>
      </p:sp>
      <p:sp>
        <p:nvSpPr>
          <p:cNvPr id="15" name="object 15"/>
          <p:cNvSpPr txBox="1"/>
          <p:nvPr/>
        </p:nvSpPr>
        <p:spPr>
          <a:xfrm>
            <a:off x="4191000" y="6629400"/>
            <a:ext cx="1629410" cy="373380"/>
          </a:xfrm>
          <a:prstGeom prst="rect">
            <a:avLst/>
          </a:prstGeom>
        </p:spPr>
        <p:txBody>
          <a:bodyPr vert="horz" wrap="square" lIns="0" tIns="33655" rIns="0" bIns="0" rtlCol="0">
            <a:spAutoFit/>
          </a:bodyPr>
          <a:lstStyle/>
          <a:p>
            <a:pPr marL="12700">
              <a:lnSpc>
                <a:spcPct val="100000"/>
              </a:lnSpc>
              <a:spcBef>
                <a:spcPts val="265"/>
              </a:spcBef>
            </a:pPr>
            <a:r>
              <a:rPr sz="1000" dirty="0">
                <a:latin typeface="Times New Roman"/>
                <a:cs typeface="Times New Roman"/>
              </a:rPr>
              <a:t>:</a:t>
            </a:r>
            <a:r>
              <a:rPr sz="1000" spc="30" dirty="0">
                <a:latin typeface="Times New Roman"/>
                <a:cs typeface="Times New Roman"/>
              </a:rPr>
              <a:t> </a:t>
            </a:r>
            <a:r>
              <a:rPr sz="1000" spc="5" dirty="0">
                <a:latin typeface="Times New Roman"/>
                <a:cs typeface="Times New Roman"/>
              </a:rPr>
              <a:t>Water</a:t>
            </a:r>
            <a:r>
              <a:rPr sz="1000" spc="40" dirty="0">
                <a:latin typeface="Times New Roman"/>
                <a:cs typeface="Times New Roman"/>
              </a:rPr>
              <a:t> </a:t>
            </a:r>
            <a:r>
              <a:rPr sz="1000" spc="20" dirty="0">
                <a:latin typeface="Times New Roman"/>
                <a:cs typeface="Times New Roman"/>
              </a:rPr>
              <a:t>Body</a:t>
            </a:r>
            <a:r>
              <a:rPr sz="1000" spc="25" dirty="0">
                <a:latin typeface="Times New Roman"/>
                <a:cs typeface="Times New Roman"/>
              </a:rPr>
              <a:t> </a:t>
            </a:r>
            <a:r>
              <a:rPr sz="1000" spc="15" dirty="0">
                <a:latin typeface="Times New Roman"/>
                <a:cs typeface="Times New Roman"/>
              </a:rPr>
              <a:t>Waste</a:t>
            </a:r>
            <a:r>
              <a:rPr sz="1000" spc="25" dirty="0">
                <a:latin typeface="Times New Roman"/>
                <a:cs typeface="Times New Roman"/>
              </a:rPr>
              <a:t> </a:t>
            </a:r>
            <a:r>
              <a:rPr sz="1000" spc="10" dirty="0">
                <a:latin typeface="Times New Roman"/>
                <a:cs typeface="Times New Roman"/>
              </a:rPr>
              <a:t>Collector</a:t>
            </a:r>
            <a:endParaRPr sz="1000">
              <a:latin typeface="Times New Roman"/>
              <a:cs typeface="Times New Roman"/>
            </a:endParaRPr>
          </a:p>
          <a:p>
            <a:pPr marL="12700">
              <a:lnSpc>
                <a:spcPct val="100000"/>
              </a:lnSpc>
              <a:spcBef>
                <a:spcPts val="170"/>
              </a:spcBef>
            </a:pPr>
            <a:r>
              <a:rPr sz="1000" dirty="0">
                <a:latin typeface="Times New Roman"/>
                <a:cs typeface="Times New Roman"/>
              </a:rPr>
              <a:t>:</a:t>
            </a:r>
            <a:endParaRPr sz="1000">
              <a:latin typeface="Times New Roman"/>
              <a:cs typeface="Times New Roman"/>
            </a:endParaRPr>
          </a:p>
        </p:txBody>
      </p:sp>
      <p:sp>
        <p:nvSpPr>
          <p:cNvPr id="16" name="object 16"/>
          <p:cNvSpPr txBox="1"/>
          <p:nvPr/>
        </p:nvSpPr>
        <p:spPr>
          <a:xfrm>
            <a:off x="1600200" y="7086600"/>
            <a:ext cx="5247005" cy="1948739"/>
          </a:xfrm>
          <a:prstGeom prst="rect">
            <a:avLst/>
          </a:prstGeom>
        </p:spPr>
        <p:txBody>
          <a:bodyPr vert="horz" wrap="square" lIns="0" tIns="43180" rIns="0" bIns="0" rtlCol="0">
            <a:spAutoFit/>
          </a:bodyPr>
          <a:lstStyle/>
          <a:p>
            <a:pPr marL="622300" indent="-229235">
              <a:lnSpc>
                <a:spcPct val="100000"/>
              </a:lnSpc>
              <a:spcBef>
                <a:spcPts val="340"/>
              </a:spcBef>
              <a:buFont typeface="Symbol"/>
              <a:buChar char=""/>
              <a:tabLst>
                <a:tab pos="622300" algn="l"/>
                <a:tab pos="622935" algn="l"/>
              </a:tabLst>
            </a:pPr>
            <a:r>
              <a:rPr sz="1000" spc="-10" dirty="0">
                <a:latin typeface="Times New Roman"/>
                <a:cs typeface="Times New Roman"/>
              </a:rPr>
              <a:t>Develop</a:t>
            </a:r>
            <a:r>
              <a:rPr sz="1000" spc="15" dirty="0">
                <a:latin typeface="Times New Roman"/>
                <a:cs typeface="Times New Roman"/>
              </a:rPr>
              <a:t> </a:t>
            </a:r>
            <a:r>
              <a:rPr sz="1000" dirty="0">
                <a:latin typeface="Times New Roman"/>
                <a:cs typeface="Times New Roman"/>
              </a:rPr>
              <a:t>a</a:t>
            </a:r>
            <a:r>
              <a:rPr sz="1000" spc="30" dirty="0">
                <a:latin typeface="Times New Roman"/>
                <a:cs typeface="Times New Roman"/>
              </a:rPr>
              <a:t> </a:t>
            </a:r>
            <a:r>
              <a:rPr lang="en-US" sz="1000" spc="-5" dirty="0">
                <a:latin typeface="Times New Roman"/>
                <a:cs typeface="Times New Roman"/>
              </a:rPr>
              <a:t>W</a:t>
            </a:r>
            <a:r>
              <a:rPr sz="1000" spc="-5" dirty="0">
                <a:latin typeface="Times New Roman"/>
                <a:cs typeface="Times New Roman"/>
              </a:rPr>
              <a:t>ater</a:t>
            </a:r>
            <a:r>
              <a:rPr sz="1000" spc="15" dirty="0">
                <a:latin typeface="Times New Roman"/>
                <a:cs typeface="Times New Roman"/>
              </a:rPr>
              <a:t> </a:t>
            </a:r>
            <a:r>
              <a:rPr lang="en-US" sz="1000" spc="15" dirty="0">
                <a:latin typeface="Times New Roman"/>
                <a:cs typeface="Times New Roman"/>
              </a:rPr>
              <a:t>Ro</a:t>
            </a:r>
            <a:r>
              <a:rPr sz="1000" spc="-15" dirty="0">
                <a:latin typeface="Times New Roman"/>
                <a:cs typeface="Times New Roman"/>
              </a:rPr>
              <a:t>bot</a:t>
            </a:r>
            <a:r>
              <a:rPr sz="1000" spc="30" dirty="0">
                <a:latin typeface="Times New Roman"/>
                <a:cs typeface="Times New Roman"/>
              </a:rPr>
              <a:t> </a:t>
            </a:r>
            <a:r>
              <a:rPr sz="1000" spc="-5" dirty="0">
                <a:latin typeface="Times New Roman"/>
                <a:cs typeface="Times New Roman"/>
              </a:rPr>
              <a:t>which</a:t>
            </a:r>
            <a:r>
              <a:rPr sz="1000" spc="15" dirty="0">
                <a:latin typeface="Times New Roman"/>
                <a:cs typeface="Times New Roman"/>
              </a:rPr>
              <a:t> </a:t>
            </a:r>
            <a:r>
              <a:rPr sz="1000" spc="-5" dirty="0">
                <a:latin typeface="Times New Roman"/>
                <a:cs typeface="Times New Roman"/>
              </a:rPr>
              <a:t>could</a:t>
            </a:r>
            <a:r>
              <a:rPr sz="1000" spc="20" dirty="0">
                <a:latin typeface="Times New Roman"/>
                <a:cs typeface="Times New Roman"/>
              </a:rPr>
              <a:t> </a:t>
            </a:r>
            <a:r>
              <a:rPr sz="1000" spc="-5" dirty="0">
                <a:latin typeface="Times New Roman"/>
                <a:cs typeface="Times New Roman"/>
              </a:rPr>
              <a:t>detect</a:t>
            </a:r>
            <a:r>
              <a:rPr sz="1000" spc="25" dirty="0">
                <a:latin typeface="Times New Roman"/>
                <a:cs typeface="Times New Roman"/>
              </a:rPr>
              <a:t> </a:t>
            </a:r>
            <a:r>
              <a:rPr sz="1000" spc="-5" dirty="0">
                <a:latin typeface="Times New Roman"/>
                <a:cs typeface="Times New Roman"/>
              </a:rPr>
              <a:t>and</a:t>
            </a:r>
            <a:r>
              <a:rPr sz="1000" spc="20" dirty="0">
                <a:latin typeface="Times New Roman"/>
                <a:cs typeface="Times New Roman"/>
              </a:rPr>
              <a:t> </a:t>
            </a:r>
            <a:r>
              <a:rPr sz="1000" spc="-10" dirty="0">
                <a:latin typeface="Times New Roman"/>
                <a:cs typeface="Times New Roman"/>
              </a:rPr>
              <a:t>collect</a:t>
            </a:r>
            <a:r>
              <a:rPr sz="1000" spc="25" dirty="0">
                <a:latin typeface="Times New Roman"/>
                <a:cs typeface="Times New Roman"/>
              </a:rPr>
              <a:t> </a:t>
            </a:r>
            <a:r>
              <a:rPr sz="1000" spc="-5" dirty="0">
                <a:latin typeface="Times New Roman"/>
                <a:cs typeface="Times New Roman"/>
              </a:rPr>
              <a:t>plastic</a:t>
            </a:r>
            <a:r>
              <a:rPr sz="1000" spc="5" dirty="0">
                <a:latin typeface="Times New Roman"/>
                <a:cs typeface="Times New Roman"/>
              </a:rPr>
              <a:t> </a:t>
            </a:r>
            <a:r>
              <a:rPr sz="1000" spc="-5" dirty="0">
                <a:latin typeface="Times New Roman"/>
                <a:cs typeface="Times New Roman"/>
              </a:rPr>
              <a:t>waste</a:t>
            </a:r>
            <a:r>
              <a:rPr sz="1000" dirty="0">
                <a:latin typeface="Times New Roman"/>
                <a:cs typeface="Times New Roman"/>
              </a:rPr>
              <a:t> </a:t>
            </a:r>
            <a:r>
              <a:rPr sz="1000" spc="-10" dirty="0">
                <a:latin typeface="Times New Roman"/>
                <a:cs typeface="Times New Roman"/>
              </a:rPr>
              <a:t>effectively.</a:t>
            </a:r>
            <a:endParaRPr sz="1000" dirty="0">
              <a:latin typeface="Times New Roman"/>
              <a:cs typeface="Times New Roman"/>
            </a:endParaRPr>
          </a:p>
          <a:p>
            <a:pPr marL="622300" indent="-229235">
              <a:lnSpc>
                <a:spcPct val="100000"/>
              </a:lnSpc>
              <a:spcBef>
                <a:spcPts val="244"/>
              </a:spcBef>
              <a:buFont typeface="Symbol"/>
              <a:buChar char=""/>
              <a:tabLst>
                <a:tab pos="622300" algn="l"/>
                <a:tab pos="622935" algn="l"/>
              </a:tabLst>
            </a:pPr>
            <a:r>
              <a:rPr sz="1000" dirty="0">
                <a:latin typeface="Times New Roman"/>
                <a:cs typeface="Times New Roman"/>
              </a:rPr>
              <a:t>Plastic </a:t>
            </a:r>
            <a:r>
              <a:rPr sz="1000" spc="-5" dirty="0">
                <a:latin typeface="Times New Roman"/>
                <a:cs typeface="Times New Roman"/>
              </a:rPr>
              <a:t>waste</a:t>
            </a:r>
            <a:r>
              <a:rPr sz="1000" spc="-25" dirty="0">
                <a:latin typeface="Times New Roman"/>
                <a:cs typeface="Times New Roman"/>
              </a:rPr>
              <a:t> </a:t>
            </a:r>
            <a:r>
              <a:rPr sz="1000" spc="-10" dirty="0">
                <a:latin typeface="Times New Roman"/>
                <a:cs typeface="Times New Roman"/>
              </a:rPr>
              <a:t>in</a:t>
            </a:r>
            <a:r>
              <a:rPr sz="1000" spc="15" dirty="0">
                <a:latin typeface="Times New Roman"/>
                <a:cs typeface="Times New Roman"/>
              </a:rPr>
              <a:t> </a:t>
            </a:r>
            <a:r>
              <a:rPr sz="1000" spc="-5" dirty="0">
                <a:latin typeface="Times New Roman"/>
                <a:cs typeface="Times New Roman"/>
              </a:rPr>
              <a:t>rivers,</a:t>
            </a:r>
            <a:r>
              <a:rPr sz="1000" spc="5" dirty="0">
                <a:latin typeface="Times New Roman"/>
                <a:cs typeface="Times New Roman"/>
              </a:rPr>
              <a:t> </a:t>
            </a:r>
            <a:r>
              <a:rPr sz="1000" spc="-5" dirty="0">
                <a:latin typeface="Times New Roman"/>
                <a:cs typeface="Times New Roman"/>
              </a:rPr>
              <a:t>oceans,</a:t>
            </a:r>
            <a:r>
              <a:rPr sz="1000" spc="5" dirty="0">
                <a:latin typeface="Times New Roman"/>
                <a:cs typeface="Times New Roman"/>
              </a:rPr>
              <a:t> </a:t>
            </a:r>
            <a:r>
              <a:rPr sz="1000" spc="-5" dirty="0">
                <a:latin typeface="Times New Roman"/>
                <a:cs typeface="Times New Roman"/>
              </a:rPr>
              <a:t>lakes,</a:t>
            </a:r>
            <a:r>
              <a:rPr sz="1000" spc="30" dirty="0">
                <a:latin typeface="Times New Roman"/>
                <a:cs typeface="Times New Roman"/>
              </a:rPr>
              <a:t> </a:t>
            </a:r>
            <a:r>
              <a:rPr sz="1000" spc="-5" dirty="0">
                <a:latin typeface="Times New Roman"/>
                <a:cs typeface="Times New Roman"/>
              </a:rPr>
              <a:t>etc,</a:t>
            </a:r>
            <a:r>
              <a:rPr sz="1000" spc="5" dirty="0">
                <a:latin typeface="Times New Roman"/>
                <a:cs typeface="Times New Roman"/>
              </a:rPr>
              <a:t> </a:t>
            </a:r>
            <a:r>
              <a:rPr sz="1000" spc="-10" dirty="0">
                <a:latin typeface="Times New Roman"/>
                <a:cs typeface="Times New Roman"/>
              </a:rPr>
              <a:t>can</a:t>
            </a:r>
            <a:r>
              <a:rPr sz="1000" spc="15" dirty="0">
                <a:latin typeface="Times New Roman"/>
                <a:cs typeface="Times New Roman"/>
              </a:rPr>
              <a:t> </a:t>
            </a:r>
            <a:r>
              <a:rPr sz="1000" spc="-10" dirty="0">
                <a:latin typeface="Times New Roman"/>
                <a:cs typeface="Times New Roman"/>
              </a:rPr>
              <a:t>be</a:t>
            </a:r>
            <a:r>
              <a:rPr sz="1000" dirty="0">
                <a:latin typeface="Times New Roman"/>
                <a:cs typeface="Times New Roman"/>
              </a:rPr>
              <a:t> </a:t>
            </a:r>
            <a:r>
              <a:rPr sz="1000" spc="-5" dirty="0">
                <a:latin typeface="Times New Roman"/>
                <a:cs typeface="Times New Roman"/>
              </a:rPr>
              <a:t>effectively</a:t>
            </a:r>
            <a:r>
              <a:rPr sz="1000" spc="-35" dirty="0">
                <a:latin typeface="Times New Roman"/>
                <a:cs typeface="Times New Roman"/>
              </a:rPr>
              <a:t> </a:t>
            </a:r>
            <a:r>
              <a:rPr sz="1000" dirty="0">
                <a:latin typeface="Times New Roman"/>
                <a:cs typeface="Times New Roman"/>
              </a:rPr>
              <a:t>removed.</a:t>
            </a:r>
          </a:p>
          <a:p>
            <a:pPr marL="622300" marR="10795" indent="-229235">
              <a:lnSpc>
                <a:spcPts val="1150"/>
              </a:lnSpc>
              <a:spcBef>
                <a:spcPts val="320"/>
              </a:spcBef>
              <a:buFont typeface="Symbol"/>
              <a:buChar char=""/>
              <a:tabLst>
                <a:tab pos="622300" algn="l"/>
                <a:tab pos="622935" algn="l"/>
              </a:tabLst>
            </a:pPr>
            <a:r>
              <a:rPr sz="1000" dirty="0">
                <a:latin typeface="Times New Roman"/>
                <a:cs typeface="Times New Roman"/>
              </a:rPr>
              <a:t>In</a:t>
            </a:r>
            <a:r>
              <a:rPr sz="1000" spc="110" dirty="0">
                <a:latin typeface="Times New Roman"/>
                <a:cs typeface="Times New Roman"/>
              </a:rPr>
              <a:t> </a:t>
            </a:r>
            <a:r>
              <a:rPr sz="1000" spc="-5" dirty="0">
                <a:latin typeface="Times New Roman"/>
                <a:cs typeface="Times New Roman"/>
              </a:rPr>
              <a:t>case</a:t>
            </a:r>
            <a:r>
              <a:rPr sz="1000" spc="75" dirty="0">
                <a:latin typeface="Times New Roman"/>
                <a:cs typeface="Times New Roman"/>
              </a:rPr>
              <a:t> </a:t>
            </a:r>
            <a:r>
              <a:rPr sz="1000" spc="-10" dirty="0">
                <a:latin typeface="Times New Roman"/>
                <a:cs typeface="Times New Roman"/>
              </a:rPr>
              <a:t>of</a:t>
            </a:r>
            <a:r>
              <a:rPr sz="1000" spc="90" dirty="0">
                <a:latin typeface="Times New Roman"/>
                <a:cs typeface="Times New Roman"/>
              </a:rPr>
              <a:t> </a:t>
            </a:r>
            <a:r>
              <a:rPr sz="1000" dirty="0">
                <a:latin typeface="Times New Roman"/>
                <a:cs typeface="Times New Roman"/>
              </a:rPr>
              <a:t>oceans,</a:t>
            </a:r>
            <a:r>
              <a:rPr sz="1000" spc="105" dirty="0">
                <a:latin typeface="Times New Roman"/>
                <a:cs typeface="Times New Roman"/>
              </a:rPr>
              <a:t> </a:t>
            </a:r>
            <a:r>
              <a:rPr sz="1000" spc="-5" dirty="0">
                <a:latin typeface="Times New Roman"/>
                <a:cs typeface="Times New Roman"/>
              </a:rPr>
              <a:t>lakes,</a:t>
            </a:r>
            <a:r>
              <a:rPr sz="1000" spc="100" dirty="0">
                <a:latin typeface="Times New Roman"/>
                <a:cs typeface="Times New Roman"/>
              </a:rPr>
              <a:t> </a:t>
            </a:r>
            <a:r>
              <a:rPr sz="1000" spc="-5" dirty="0">
                <a:latin typeface="Times New Roman"/>
                <a:cs typeface="Times New Roman"/>
              </a:rPr>
              <a:t>etc,</a:t>
            </a:r>
            <a:r>
              <a:rPr sz="1000" spc="105" dirty="0">
                <a:latin typeface="Times New Roman"/>
                <a:cs typeface="Times New Roman"/>
              </a:rPr>
              <a:t> </a:t>
            </a:r>
            <a:r>
              <a:rPr sz="1000" dirty="0">
                <a:latin typeface="Times New Roman"/>
                <a:cs typeface="Times New Roman"/>
              </a:rPr>
              <a:t>the</a:t>
            </a:r>
            <a:r>
              <a:rPr sz="1000" spc="70" dirty="0">
                <a:latin typeface="Times New Roman"/>
                <a:cs typeface="Times New Roman"/>
              </a:rPr>
              <a:t> </a:t>
            </a:r>
            <a:r>
              <a:rPr sz="1000" spc="-10" dirty="0">
                <a:latin typeface="Times New Roman"/>
                <a:cs typeface="Times New Roman"/>
              </a:rPr>
              <a:t>location</a:t>
            </a:r>
            <a:r>
              <a:rPr sz="1000" spc="114" dirty="0">
                <a:latin typeface="Times New Roman"/>
                <a:cs typeface="Times New Roman"/>
              </a:rPr>
              <a:t> </a:t>
            </a:r>
            <a:r>
              <a:rPr sz="1000" spc="-5" dirty="0">
                <a:latin typeface="Times New Roman"/>
                <a:cs typeface="Times New Roman"/>
              </a:rPr>
              <a:t>were</a:t>
            </a:r>
            <a:r>
              <a:rPr sz="1000" spc="95" dirty="0">
                <a:latin typeface="Times New Roman"/>
                <a:cs typeface="Times New Roman"/>
              </a:rPr>
              <a:t> </a:t>
            </a:r>
            <a:r>
              <a:rPr sz="1000" dirty="0">
                <a:latin typeface="Times New Roman"/>
                <a:cs typeface="Times New Roman"/>
              </a:rPr>
              <a:t>the</a:t>
            </a:r>
            <a:r>
              <a:rPr sz="1000" spc="75" dirty="0">
                <a:latin typeface="Times New Roman"/>
                <a:cs typeface="Times New Roman"/>
              </a:rPr>
              <a:t> </a:t>
            </a:r>
            <a:r>
              <a:rPr sz="1000" spc="-5" dirty="0">
                <a:latin typeface="Times New Roman"/>
                <a:cs typeface="Times New Roman"/>
              </a:rPr>
              <a:t>plastic</a:t>
            </a:r>
            <a:r>
              <a:rPr sz="1000" spc="70" dirty="0">
                <a:latin typeface="Times New Roman"/>
                <a:cs typeface="Times New Roman"/>
              </a:rPr>
              <a:t> </a:t>
            </a:r>
            <a:r>
              <a:rPr sz="1000" spc="-10" dirty="0">
                <a:latin typeface="Times New Roman"/>
                <a:cs typeface="Times New Roman"/>
              </a:rPr>
              <a:t>is</a:t>
            </a:r>
            <a:r>
              <a:rPr sz="1000" spc="110" dirty="0">
                <a:latin typeface="Times New Roman"/>
                <a:cs typeface="Times New Roman"/>
              </a:rPr>
              <a:t> </a:t>
            </a:r>
            <a:r>
              <a:rPr sz="1000" spc="-5" dirty="0">
                <a:latin typeface="Times New Roman"/>
                <a:cs typeface="Times New Roman"/>
              </a:rPr>
              <a:t>collected</a:t>
            </a:r>
            <a:r>
              <a:rPr sz="1000" spc="110" dirty="0">
                <a:latin typeface="Times New Roman"/>
                <a:cs typeface="Times New Roman"/>
              </a:rPr>
              <a:t> </a:t>
            </a:r>
            <a:r>
              <a:rPr sz="1000" spc="5" dirty="0">
                <a:latin typeface="Times New Roman"/>
                <a:cs typeface="Times New Roman"/>
              </a:rPr>
              <a:t>is</a:t>
            </a:r>
            <a:r>
              <a:rPr sz="1000" spc="60" dirty="0">
                <a:latin typeface="Times New Roman"/>
                <a:cs typeface="Times New Roman"/>
              </a:rPr>
              <a:t> </a:t>
            </a:r>
            <a:r>
              <a:rPr sz="1000" spc="-5" dirty="0">
                <a:latin typeface="Times New Roman"/>
                <a:cs typeface="Times New Roman"/>
              </a:rPr>
              <a:t>recorded,</a:t>
            </a:r>
            <a:r>
              <a:rPr sz="1000" spc="100" dirty="0">
                <a:latin typeface="Times New Roman"/>
                <a:cs typeface="Times New Roman"/>
              </a:rPr>
              <a:t> </a:t>
            </a:r>
            <a:r>
              <a:rPr sz="1000" spc="-5" dirty="0">
                <a:latin typeface="Times New Roman"/>
                <a:cs typeface="Times New Roman"/>
              </a:rPr>
              <a:t>along </a:t>
            </a:r>
            <a:r>
              <a:rPr sz="1000" spc="-235" dirty="0">
                <a:latin typeface="Times New Roman"/>
                <a:cs typeface="Times New Roman"/>
              </a:rPr>
              <a:t> </a:t>
            </a:r>
            <a:r>
              <a:rPr sz="1000" spc="-5" dirty="0">
                <a:latin typeface="Times New Roman"/>
                <a:cs typeface="Times New Roman"/>
              </a:rPr>
              <a:t>with</a:t>
            </a:r>
            <a:r>
              <a:rPr sz="1000" spc="10" dirty="0">
                <a:latin typeface="Times New Roman"/>
                <a:cs typeface="Times New Roman"/>
              </a:rPr>
              <a:t> </a:t>
            </a:r>
            <a:r>
              <a:rPr sz="1000" spc="-5" dirty="0">
                <a:latin typeface="Times New Roman"/>
                <a:cs typeface="Times New Roman"/>
              </a:rPr>
              <a:t>that </a:t>
            </a:r>
            <a:r>
              <a:rPr sz="1000" dirty="0">
                <a:latin typeface="Times New Roman"/>
                <a:cs typeface="Times New Roman"/>
              </a:rPr>
              <a:t>the</a:t>
            </a:r>
            <a:r>
              <a:rPr sz="1000" spc="-5" dirty="0">
                <a:latin typeface="Times New Roman"/>
                <a:cs typeface="Times New Roman"/>
              </a:rPr>
              <a:t> stream </a:t>
            </a:r>
            <a:r>
              <a:rPr sz="1000" spc="-10" dirty="0">
                <a:latin typeface="Times New Roman"/>
                <a:cs typeface="Times New Roman"/>
              </a:rPr>
              <a:t>speed</a:t>
            </a:r>
            <a:r>
              <a:rPr sz="1000" spc="10" dirty="0">
                <a:latin typeface="Times New Roman"/>
                <a:cs typeface="Times New Roman"/>
              </a:rPr>
              <a:t> </a:t>
            </a:r>
            <a:r>
              <a:rPr sz="1000" spc="-5" dirty="0">
                <a:latin typeface="Times New Roman"/>
                <a:cs typeface="Times New Roman"/>
              </a:rPr>
              <a:t>there </a:t>
            </a:r>
            <a:r>
              <a:rPr sz="1000" spc="5" dirty="0">
                <a:latin typeface="Times New Roman"/>
                <a:cs typeface="Times New Roman"/>
              </a:rPr>
              <a:t>is</a:t>
            </a:r>
            <a:r>
              <a:rPr sz="1000" spc="-20" dirty="0">
                <a:latin typeface="Times New Roman"/>
                <a:cs typeface="Times New Roman"/>
              </a:rPr>
              <a:t> </a:t>
            </a:r>
            <a:r>
              <a:rPr sz="1000" spc="-5" dirty="0">
                <a:latin typeface="Times New Roman"/>
                <a:cs typeface="Times New Roman"/>
              </a:rPr>
              <a:t>also</a:t>
            </a:r>
            <a:r>
              <a:rPr sz="1000" spc="-15" dirty="0">
                <a:latin typeface="Times New Roman"/>
                <a:cs typeface="Times New Roman"/>
              </a:rPr>
              <a:t> </a:t>
            </a:r>
            <a:r>
              <a:rPr sz="1000" spc="-5" dirty="0">
                <a:latin typeface="Times New Roman"/>
                <a:cs typeface="Times New Roman"/>
              </a:rPr>
              <a:t>recorded.</a:t>
            </a:r>
            <a:endParaRPr sz="1000" dirty="0">
              <a:latin typeface="Times New Roman"/>
              <a:cs typeface="Times New Roman"/>
            </a:endParaRPr>
          </a:p>
          <a:p>
            <a:pPr marL="622300" marR="5080" indent="-229235">
              <a:lnSpc>
                <a:spcPts val="1150"/>
              </a:lnSpc>
              <a:spcBef>
                <a:spcPts val="290"/>
              </a:spcBef>
              <a:buFont typeface="Symbol"/>
              <a:buChar char=""/>
              <a:tabLst>
                <a:tab pos="622300" algn="l"/>
                <a:tab pos="622935" algn="l"/>
              </a:tabLst>
            </a:pPr>
            <a:r>
              <a:rPr sz="1000" spc="-5" dirty="0">
                <a:latin typeface="Times New Roman"/>
                <a:cs typeface="Times New Roman"/>
              </a:rPr>
              <a:t>These</a:t>
            </a:r>
            <a:r>
              <a:rPr sz="1000" dirty="0">
                <a:latin typeface="Times New Roman"/>
                <a:cs typeface="Times New Roman"/>
              </a:rPr>
              <a:t> </a:t>
            </a:r>
            <a:r>
              <a:rPr sz="1000" spc="-5" dirty="0">
                <a:latin typeface="Times New Roman"/>
                <a:cs typeface="Times New Roman"/>
              </a:rPr>
              <a:t>data</a:t>
            </a:r>
            <a:r>
              <a:rPr sz="1000" dirty="0">
                <a:latin typeface="Times New Roman"/>
                <a:cs typeface="Times New Roman"/>
              </a:rPr>
              <a:t> </a:t>
            </a:r>
            <a:r>
              <a:rPr sz="1000" spc="-10" dirty="0">
                <a:latin typeface="Times New Roman"/>
                <a:cs typeface="Times New Roman"/>
              </a:rPr>
              <a:t>can</a:t>
            </a:r>
            <a:r>
              <a:rPr sz="1000" spc="-5" dirty="0">
                <a:latin typeface="Times New Roman"/>
                <a:cs typeface="Times New Roman"/>
              </a:rPr>
              <a:t> </a:t>
            </a:r>
            <a:r>
              <a:rPr sz="1000" spc="-10" dirty="0">
                <a:latin typeface="Times New Roman"/>
                <a:cs typeface="Times New Roman"/>
              </a:rPr>
              <a:t>be</a:t>
            </a:r>
            <a:r>
              <a:rPr sz="1000" spc="-5" dirty="0">
                <a:latin typeface="Times New Roman"/>
                <a:cs typeface="Times New Roman"/>
              </a:rPr>
              <a:t> used</a:t>
            </a:r>
            <a:r>
              <a:rPr sz="1000" dirty="0">
                <a:latin typeface="Times New Roman"/>
                <a:cs typeface="Times New Roman"/>
              </a:rPr>
              <a:t> </a:t>
            </a:r>
            <a:r>
              <a:rPr sz="1000" spc="5" dirty="0">
                <a:latin typeface="Times New Roman"/>
                <a:cs typeface="Times New Roman"/>
              </a:rPr>
              <a:t>to </a:t>
            </a:r>
            <a:r>
              <a:rPr sz="1000" spc="-5" dirty="0">
                <a:latin typeface="Times New Roman"/>
                <a:cs typeface="Times New Roman"/>
              </a:rPr>
              <a:t>predict</a:t>
            </a:r>
            <a:r>
              <a:rPr sz="1000" dirty="0">
                <a:latin typeface="Times New Roman"/>
                <a:cs typeface="Times New Roman"/>
              </a:rPr>
              <a:t> </a:t>
            </a:r>
            <a:r>
              <a:rPr sz="1000" spc="-5" dirty="0">
                <a:latin typeface="Times New Roman"/>
                <a:cs typeface="Times New Roman"/>
              </a:rPr>
              <a:t>from</a:t>
            </a:r>
            <a:r>
              <a:rPr sz="1000" dirty="0">
                <a:latin typeface="Times New Roman"/>
                <a:cs typeface="Times New Roman"/>
              </a:rPr>
              <a:t> </a:t>
            </a:r>
            <a:r>
              <a:rPr sz="1000" spc="-5" dirty="0">
                <a:latin typeface="Times New Roman"/>
                <a:cs typeface="Times New Roman"/>
              </a:rPr>
              <a:t>were</a:t>
            </a:r>
            <a:r>
              <a:rPr sz="1000" dirty="0">
                <a:latin typeface="Times New Roman"/>
                <a:cs typeface="Times New Roman"/>
              </a:rPr>
              <a:t> </a:t>
            </a:r>
            <a:r>
              <a:rPr sz="1000" spc="-5" dirty="0">
                <a:latin typeface="Times New Roman"/>
                <a:cs typeface="Times New Roman"/>
              </a:rPr>
              <a:t>this</a:t>
            </a:r>
            <a:r>
              <a:rPr sz="1000" dirty="0">
                <a:latin typeface="Times New Roman"/>
                <a:cs typeface="Times New Roman"/>
              </a:rPr>
              <a:t> </a:t>
            </a:r>
            <a:r>
              <a:rPr sz="1000" spc="-5" dirty="0">
                <a:latin typeface="Times New Roman"/>
                <a:cs typeface="Times New Roman"/>
              </a:rPr>
              <a:t>plastic</a:t>
            </a:r>
            <a:r>
              <a:rPr sz="1000" dirty="0">
                <a:latin typeface="Times New Roman"/>
                <a:cs typeface="Times New Roman"/>
              </a:rPr>
              <a:t> are</a:t>
            </a:r>
            <a:r>
              <a:rPr sz="1000" spc="5" dirty="0">
                <a:latin typeface="Times New Roman"/>
                <a:cs typeface="Times New Roman"/>
              </a:rPr>
              <a:t> </a:t>
            </a:r>
            <a:r>
              <a:rPr sz="1000" spc="-5" dirty="0">
                <a:latin typeface="Times New Roman"/>
                <a:cs typeface="Times New Roman"/>
              </a:rPr>
              <a:t>coming</a:t>
            </a:r>
            <a:r>
              <a:rPr sz="1000" dirty="0">
                <a:latin typeface="Times New Roman"/>
                <a:cs typeface="Times New Roman"/>
              </a:rPr>
              <a:t> </a:t>
            </a:r>
            <a:r>
              <a:rPr sz="1000" spc="-5" dirty="0">
                <a:latin typeface="Times New Roman"/>
                <a:cs typeface="Times New Roman"/>
              </a:rPr>
              <a:t>and</a:t>
            </a:r>
            <a:r>
              <a:rPr sz="1000" dirty="0">
                <a:latin typeface="Times New Roman"/>
                <a:cs typeface="Times New Roman"/>
              </a:rPr>
              <a:t> </a:t>
            </a:r>
            <a:r>
              <a:rPr sz="1000" spc="-5" dirty="0">
                <a:latin typeface="Times New Roman"/>
                <a:cs typeface="Times New Roman"/>
              </a:rPr>
              <a:t>could</a:t>
            </a:r>
            <a:r>
              <a:rPr sz="1000" dirty="0">
                <a:latin typeface="Times New Roman"/>
                <a:cs typeface="Times New Roman"/>
              </a:rPr>
              <a:t> </a:t>
            </a:r>
            <a:r>
              <a:rPr sz="1000" spc="5" dirty="0">
                <a:latin typeface="Times New Roman"/>
                <a:cs typeface="Times New Roman"/>
              </a:rPr>
              <a:t>take </a:t>
            </a:r>
            <a:r>
              <a:rPr sz="1000" spc="-235" dirty="0">
                <a:latin typeface="Times New Roman"/>
                <a:cs typeface="Times New Roman"/>
              </a:rPr>
              <a:t> </a:t>
            </a:r>
            <a:r>
              <a:rPr sz="1000" spc="-5" dirty="0">
                <a:latin typeface="Times New Roman"/>
                <a:cs typeface="Times New Roman"/>
              </a:rPr>
              <a:t>preventive</a:t>
            </a:r>
            <a:r>
              <a:rPr sz="1000" spc="-10" dirty="0">
                <a:latin typeface="Times New Roman"/>
                <a:cs typeface="Times New Roman"/>
              </a:rPr>
              <a:t> </a:t>
            </a:r>
            <a:r>
              <a:rPr sz="1000" dirty="0">
                <a:latin typeface="Times New Roman"/>
                <a:cs typeface="Times New Roman"/>
              </a:rPr>
              <a:t>measures.</a:t>
            </a:r>
          </a:p>
          <a:p>
            <a:pPr marL="622300" marR="7620" indent="-229235">
              <a:lnSpc>
                <a:spcPts val="1150"/>
              </a:lnSpc>
              <a:spcBef>
                <a:spcPts val="290"/>
              </a:spcBef>
              <a:buFont typeface="Symbol"/>
              <a:buChar char=""/>
              <a:tabLst>
                <a:tab pos="622300" algn="l"/>
                <a:tab pos="622935" algn="l"/>
              </a:tabLst>
            </a:pPr>
            <a:r>
              <a:rPr sz="1000" dirty="0">
                <a:latin typeface="Times New Roman"/>
                <a:cs typeface="Times New Roman"/>
              </a:rPr>
              <a:t>Grass</a:t>
            </a:r>
            <a:r>
              <a:rPr sz="1000" spc="50" dirty="0">
                <a:latin typeface="Times New Roman"/>
                <a:cs typeface="Times New Roman"/>
              </a:rPr>
              <a:t> </a:t>
            </a:r>
            <a:r>
              <a:rPr sz="1000" spc="-5" dirty="0">
                <a:latin typeface="Times New Roman"/>
                <a:cs typeface="Times New Roman"/>
              </a:rPr>
              <a:t>cutter</a:t>
            </a:r>
            <a:r>
              <a:rPr sz="1000" spc="65" dirty="0">
                <a:latin typeface="Times New Roman"/>
                <a:cs typeface="Times New Roman"/>
              </a:rPr>
              <a:t> </a:t>
            </a:r>
            <a:r>
              <a:rPr sz="1000" spc="5" dirty="0">
                <a:latin typeface="Times New Roman"/>
                <a:cs typeface="Times New Roman"/>
              </a:rPr>
              <a:t>is</a:t>
            </a:r>
            <a:r>
              <a:rPr sz="1000" spc="30" dirty="0">
                <a:latin typeface="Times New Roman"/>
                <a:cs typeface="Times New Roman"/>
              </a:rPr>
              <a:t> </a:t>
            </a:r>
            <a:r>
              <a:rPr sz="1000" spc="-5" dirty="0">
                <a:latin typeface="Times New Roman"/>
                <a:cs typeface="Times New Roman"/>
              </a:rPr>
              <a:t>implemented</a:t>
            </a:r>
            <a:r>
              <a:rPr sz="1000" spc="40" dirty="0">
                <a:latin typeface="Times New Roman"/>
                <a:cs typeface="Times New Roman"/>
              </a:rPr>
              <a:t> </a:t>
            </a:r>
            <a:r>
              <a:rPr sz="1000" spc="5" dirty="0">
                <a:latin typeface="Times New Roman"/>
                <a:cs typeface="Times New Roman"/>
              </a:rPr>
              <a:t>to</a:t>
            </a:r>
            <a:r>
              <a:rPr sz="1000" spc="40" dirty="0">
                <a:latin typeface="Times New Roman"/>
                <a:cs typeface="Times New Roman"/>
              </a:rPr>
              <a:t> </a:t>
            </a:r>
            <a:r>
              <a:rPr sz="1000" spc="-5" dirty="0">
                <a:latin typeface="Times New Roman"/>
                <a:cs typeface="Times New Roman"/>
              </a:rPr>
              <a:t>cut</a:t>
            </a:r>
            <a:r>
              <a:rPr sz="1000" spc="50" dirty="0">
                <a:latin typeface="Times New Roman"/>
                <a:cs typeface="Times New Roman"/>
              </a:rPr>
              <a:t> </a:t>
            </a:r>
            <a:r>
              <a:rPr sz="1000" spc="-5" dirty="0">
                <a:latin typeface="Times New Roman"/>
                <a:cs typeface="Times New Roman"/>
              </a:rPr>
              <a:t>water</a:t>
            </a:r>
            <a:r>
              <a:rPr sz="1000" spc="65" dirty="0">
                <a:latin typeface="Times New Roman"/>
                <a:cs typeface="Times New Roman"/>
              </a:rPr>
              <a:t> </a:t>
            </a:r>
            <a:r>
              <a:rPr sz="1000" spc="-5" dirty="0">
                <a:latin typeface="Times New Roman"/>
                <a:cs typeface="Times New Roman"/>
              </a:rPr>
              <a:t>plants</a:t>
            </a:r>
            <a:r>
              <a:rPr sz="1000" spc="55" dirty="0">
                <a:latin typeface="Times New Roman"/>
                <a:cs typeface="Times New Roman"/>
              </a:rPr>
              <a:t> </a:t>
            </a:r>
            <a:r>
              <a:rPr sz="1000" spc="-10" dirty="0">
                <a:latin typeface="Times New Roman"/>
                <a:cs typeface="Times New Roman"/>
              </a:rPr>
              <a:t>which</a:t>
            </a:r>
            <a:r>
              <a:rPr sz="1000" spc="65" dirty="0">
                <a:latin typeface="Times New Roman"/>
                <a:cs typeface="Times New Roman"/>
              </a:rPr>
              <a:t> </a:t>
            </a:r>
            <a:r>
              <a:rPr sz="1000" spc="-5" dirty="0">
                <a:latin typeface="Times New Roman"/>
                <a:cs typeface="Times New Roman"/>
              </a:rPr>
              <a:t>cause</a:t>
            </a:r>
            <a:r>
              <a:rPr sz="1000" dirty="0">
                <a:latin typeface="Times New Roman"/>
                <a:cs typeface="Times New Roman"/>
              </a:rPr>
              <a:t> harm</a:t>
            </a:r>
            <a:r>
              <a:rPr sz="1000" spc="45" dirty="0">
                <a:latin typeface="Times New Roman"/>
                <a:cs typeface="Times New Roman"/>
              </a:rPr>
              <a:t> </a:t>
            </a:r>
            <a:r>
              <a:rPr sz="1000" spc="5" dirty="0">
                <a:latin typeface="Times New Roman"/>
                <a:cs typeface="Times New Roman"/>
              </a:rPr>
              <a:t>to</a:t>
            </a:r>
            <a:r>
              <a:rPr sz="1000" spc="15" dirty="0">
                <a:latin typeface="Times New Roman"/>
                <a:cs typeface="Times New Roman"/>
              </a:rPr>
              <a:t> </a:t>
            </a:r>
            <a:r>
              <a:rPr sz="1000" spc="5" dirty="0">
                <a:latin typeface="Times New Roman"/>
                <a:cs typeface="Times New Roman"/>
              </a:rPr>
              <a:t>acquatic</a:t>
            </a:r>
            <a:r>
              <a:rPr sz="1000" spc="25" dirty="0">
                <a:latin typeface="Times New Roman"/>
                <a:cs typeface="Times New Roman"/>
              </a:rPr>
              <a:t> </a:t>
            </a:r>
            <a:r>
              <a:rPr sz="1000" spc="-5" dirty="0">
                <a:latin typeface="Times New Roman"/>
                <a:cs typeface="Times New Roman"/>
              </a:rPr>
              <a:t>life</a:t>
            </a:r>
            <a:r>
              <a:rPr sz="1000" spc="50" dirty="0">
                <a:latin typeface="Times New Roman"/>
                <a:cs typeface="Times New Roman"/>
              </a:rPr>
              <a:t> </a:t>
            </a:r>
            <a:r>
              <a:rPr sz="1000" spc="-5" dirty="0">
                <a:latin typeface="Times New Roman"/>
                <a:cs typeface="Times New Roman"/>
              </a:rPr>
              <a:t>and</a:t>
            </a:r>
            <a:r>
              <a:rPr sz="1000" spc="40" dirty="0">
                <a:latin typeface="Times New Roman"/>
                <a:cs typeface="Times New Roman"/>
              </a:rPr>
              <a:t> </a:t>
            </a:r>
            <a:r>
              <a:rPr sz="1000" dirty="0">
                <a:latin typeface="Times New Roman"/>
                <a:cs typeface="Times New Roman"/>
              </a:rPr>
              <a:t>the </a:t>
            </a:r>
            <a:r>
              <a:rPr sz="1000" spc="-235" dirty="0">
                <a:latin typeface="Times New Roman"/>
                <a:cs typeface="Times New Roman"/>
              </a:rPr>
              <a:t> </a:t>
            </a:r>
            <a:r>
              <a:rPr sz="1000" spc="-5" dirty="0">
                <a:latin typeface="Times New Roman"/>
                <a:cs typeface="Times New Roman"/>
              </a:rPr>
              <a:t>waste</a:t>
            </a:r>
            <a:r>
              <a:rPr sz="1000" spc="-10" dirty="0">
                <a:latin typeface="Times New Roman"/>
                <a:cs typeface="Times New Roman"/>
              </a:rPr>
              <a:t> </a:t>
            </a:r>
            <a:r>
              <a:rPr sz="1000" spc="5" dirty="0">
                <a:latin typeface="Times New Roman"/>
                <a:cs typeface="Times New Roman"/>
              </a:rPr>
              <a:t>is </a:t>
            </a:r>
            <a:r>
              <a:rPr sz="1000" spc="-5" dirty="0">
                <a:latin typeface="Times New Roman"/>
                <a:cs typeface="Times New Roman"/>
              </a:rPr>
              <a:t>collected.</a:t>
            </a:r>
            <a:endParaRPr sz="1000" dirty="0">
              <a:latin typeface="Times New Roman"/>
              <a:cs typeface="Times New Roman"/>
            </a:endParaRPr>
          </a:p>
          <a:p>
            <a:pPr>
              <a:lnSpc>
                <a:spcPct val="100000"/>
              </a:lnSpc>
              <a:spcBef>
                <a:spcPts val="55"/>
              </a:spcBef>
            </a:pPr>
            <a:endParaRPr sz="1100" dirty="0">
              <a:latin typeface="Times New Roman"/>
              <a:cs typeface="Times New Roman"/>
            </a:endParaRPr>
          </a:p>
          <a:p>
            <a:pPr marL="12700" marR="255270">
              <a:lnSpc>
                <a:spcPct val="113999"/>
              </a:lnSpc>
            </a:pPr>
            <a:r>
              <a:rPr sz="1000" spc="5" dirty="0">
                <a:latin typeface="Times New Roman"/>
                <a:cs typeface="Times New Roman"/>
              </a:rPr>
              <a:t>(Attach</a:t>
            </a:r>
            <a:r>
              <a:rPr sz="1000" spc="30" dirty="0">
                <a:latin typeface="Times New Roman"/>
                <a:cs typeface="Times New Roman"/>
              </a:rPr>
              <a:t> </a:t>
            </a:r>
            <a:r>
              <a:rPr sz="1000" spc="5" dirty="0">
                <a:latin typeface="Times New Roman"/>
                <a:cs typeface="Times New Roman"/>
              </a:rPr>
              <a:t>biodata</a:t>
            </a:r>
            <a:r>
              <a:rPr sz="1000" spc="15" dirty="0">
                <a:latin typeface="Times New Roman"/>
                <a:cs typeface="Times New Roman"/>
              </a:rPr>
              <a:t> </a:t>
            </a:r>
            <a:r>
              <a:rPr sz="1000" dirty="0">
                <a:latin typeface="Times New Roman"/>
                <a:cs typeface="Times New Roman"/>
              </a:rPr>
              <a:t>of 1,</a:t>
            </a:r>
            <a:r>
              <a:rPr sz="1000" spc="15" dirty="0">
                <a:latin typeface="Times New Roman"/>
                <a:cs typeface="Times New Roman"/>
              </a:rPr>
              <a:t> 2&amp; </a:t>
            </a:r>
            <a:r>
              <a:rPr sz="1000" dirty="0">
                <a:latin typeface="Times New Roman"/>
                <a:cs typeface="Times New Roman"/>
              </a:rPr>
              <a:t>3</a:t>
            </a:r>
            <a:r>
              <a:rPr sz="1000" spc="-25" dirty="0">
                <a:latin typeface="Times New Roman"/>
                <a:cs typeface="Times New Roman"/>
              </a:rPr>
              <a:t> </a:t>
            </a:r>
            <a:r>
              <a:rPr sz="1000" spc="10" dirty="0">
                <a:latin typeface="Times New Roman"/>
                <a:cs typeface="Times New Roman"/>
              </a:rPr>
              <a:t>including</a:t>
            </a:r>
            <a:r>
              <a:rPr sz="1000" dirty="0">
                <a:latin typeface="Times New Roman"/>
                <a:cs typeface="Times New Roman"/>
              </a:rPr>
              <a:t> </a:t>
            </a:r>
            <a:r>
              <a:rPr sz="1000" spc="5" dirty="0">
                <a:latin typeface="Times New Roman"/>
                <a:cs typeface="Times New Roman"/>
              </a:rPr>
              <a:t>personal</a:t>
            </a:r>
            <a:r>
              <a:rPr sz="1000" spc="15" dirty="0">
                <a:latin typeface="Times New Roman"/>
                <a:cs typeface="Times New Roman"/>
              </a:rPr>
              <a:t> </a:t>
            </a:r>
            <a:r>
              <a:rPr sz="1000" spc="5" dirty="0">
                <a:latin typeface="Times New Roman"/>
                <a:cs typeface="Times New Roman"/>
              </a:rPr>
              <a:t>details,</a:t>
            </a:r>
            <a:r>
              <a:rPr sz="1000" spc="20" dirty="0">
                <a:latin typeface="Times New Roman"/>
                <a:cs typeface="Times New Roman"/>
              </a:rPr>
              <a:t> </a:t>
            </a:r>
            <a:r>
              <a:rPr sz="1000" spc="15" dirty="0">
                <a:latin typeface="Times New Roman"/>
                <a:cs typeface="Times New Roman"/>
              </a:rPr>
              <a:t>educational </a:t>
            </a:r>
            <a:r>
              <a:rPr sz="1000" spc="10" dirty="0">
                <a:latin typeface="Times New Roman"/>
                <a:cs typeface="Times New Roman"/>
              </a:rPr>
              <a:t>qualification,</a:t>
            </a:r>
            <a:r>
              <a:rPr sz="1000" spc="30" dirty="0">
                <a:latin typeface="Times New Roman"/>
                <a:cs typeface="Times New Roman"/>
              </a:rPr>
              <a:t> </a:t>
            </a:r>
            <a:r>
              <a:rPr sz="1000" spc="10" dirty="0">
                <a:latin typeface="Times New Roman"/>
                <a:cs typeface="Times New Roman"/>
              </a:rPr>
              <a:t>details</a:t>
            </a:r>
            <a:r>
              <a:rPr sz="1000" dirty="0">
                <a:latin typeface="Times New Roman"/>
                <a:cs typeface="Times New Roman"/>
              </a:rPr>
              <a:t> </a:t>
            </a:r>
            <a:r>
              <a:rPr sz="1000" spc="10" dirty="0">
                <a:latin typeface="Times New Roman"/>
                <a:cs typeface="Times New Roman"/>
              </a:rPr>
              <a:t>projects </a:t>
            </a:r>
            <a:r>
              <a:rPr sz="1000" spc="-235" dirty="0">
                <a:latin typeface="Times New Roman"/>
                <a:cs typeface="Times New Roman"/>
              </a:rPr>
              <a:t> </a:t>
            </a:r>
            <a:r>
              <a:rPr sz="1000" spc="15" dirty="0">
                <a:latin typeface="Times New Roman"/>
                <a:cs typeface="Times New Roman"/>
              </a:rPr>
              <a:t>already</a:t>
            </a:r>
            <a:r>
              <a:rPr sz="1000" spc="-30" dirty="0">
                <a:latin typeface="Times New Roman"/>
                <a:cs typeface="Times New Roman"/>
              </a:rPr>
              <a:t> </a:t>
            </a:r>
            <a:r>
              <a:rPr sz="1000" spc="15" dirty="0">
                <a:latin typeface="Times New Roman"/>
                <a:cs typeface="Times New Roman"/>
              </a:rPr>
              <a:t>undertaken</a:t>
            </a:r>
            <a:r>
              <a:rPr sz="1000" spc="40" dirty="0">
                <a:latin typeface="Times New Roman"/>
                <a:cs typeface="Times New Roman"/>
              </a:rPr>
              <a:t> </a:t>
            </a:r>
            <a:r>
              <a:rPr sz="1000" spc="20" dirty="0">
                <a:latin typeface="Times New Roman"/>
                <a:cs typeface="Times New Roman"/>
              </a:rPr>
              <a:t>and</a:t>
            </a:r>
            <a:r>
              <a:rPr sz="1000" spc="-5" dirty="0">
                <a:latin typeface="Times New Roman"/>
                <a:cs typeface="Times New Roman"/>
              </a:rPr>
              <a:t> </a:t>
            </a:r>
            <a:r>
              <a:rPr sz="1000" spc="10" dirty="0">
                <a:latin typeface="Times New Roman"/>
                <a:cs typeface="Times New Roman"/>
              </a:rPr>
              <a:t>its </a:t>
            </a:r>
            <a:r>
              <a:rPr sz="1000" spc="15" dirty="0">
                <a:latin typeface="Times New Roman"/>
                <a:cs typeface="Times New Roman"/>
              </a:rPr>
              <a:t>present</a:t>
            </a:r>
            <a:r>
              <a:rPr sz="1000" spc="45" dirty="0">
                <a:latin typeface="Times New Roman"/>
                <a:cs typeface="Times New Roman"/>
              </a:rPr>
              <a:t> </a:t>
            </a:r>
            <a:r>
              <a:rPr sz="1000" spc="5" dirty="0">
                <a:latin typeface="Times New Roman"/>
                <a:cs typeface="Times New Roman"/>
              </a:rPr>
              <a:t>status,</a:t>
            </a:r>
            <a:r>
              <a:rPr sz="1000" spc="30" dirty="0">
                <a:latin typeface="Times New Roman"/>
                <a:cs typeface="Times New Roman"/>
              </a:rPr>
              <a:t> </a:t>
            </a:r>
            <a:r>
              <a:rPr sz="1000" spc="5" dirty="0">
                <a:latin typeface="Times New Roman"/>
                <a:cs typeface="Times New Roman"/>
              </a:rPr>
              <a:t>list</a:t>
            </a:r>
            <a:r>
              <a:rPr sz="1000" spc="50" dirty="0">
                <a:latin typeface="Times New Roman"/>
                <a:cs typeface="Times New Roman"/>
              </a:rPr>
              <a:t> </a:t>
            </a:r>
            <a:r>
              <a:rPr sz="1000" dirty="0">
                <a:latin typeface="Times New Roman"/>
                <a:cs typeface="Times New Roman"/>
              </a:rPr>
              <a:t>of</a:t>
            </a:r>
            <a:r>
              <a:rPr sz="1000" spc="35" dirty="0">
                <a:latin typeface="Times New Roman"/>
                <a:cs typeface="Times New Roman"/>
              </a:rPr>
              <a:t> </a:t>
            </a:r>
            <a:r>
              <a:rPr sz="1000" spc="10" dirty="0">
                <a:latin typeface="Times New Roman"/>
                <a:cs typeface="Times New Roman"/>
              </a:rPr>
              <a:t>publications)</a:t>
            </a:r>
            <a:endParaRPr sz="1000" dirty="0">
              <a:latin typeface="Times New Roman"/>
              <a:cs typeface="Times New Roman"/>
            </a:endParaRPr>
          </a:p>
        </p:txBody>
      </p:sp>
      <p:sp>
        <p:nvSpPr>
          <p:cNvPr id="20" name="object 3"/>
          <p:cNvSpPr txBox="1"/>
          <p:nvPr/>
        </p:nvSpPr>
        <p:spPr>
          <a:xfrm>
            <a:off x="3124200" y="3810000"/>
            <a:ext cx="1371600" cy="835484"/>
          </a:xfrm>
          <a:prstGeom prst="rect">
            <a:avLst/>
          </a:prstGeom>
        </p:spPr>
        <p:txBody>
          <a:bodyPr vert="horz" wrap="square" lIns="0" tIns="14604" rIns="0" bIns="0" rtlCol="0">
            <a:spAutoFit/>
          </a:bodyPr>
          <a:lstStyle/>
          <a:p>
            <a:pPr marL="12700" marR="5080">
              <a:spcBef>
                <a:spcPts val="114"/>
              </a:spcBef>
            </a:pPr>
            <a:r>
              <a:rPr lang="en-US" sz="1000" spc="20" dirty="0" err="1">
                <a:latin typeface="Times New Roman"/>
                <a:cs typeface="Times New Roman"/>
              </a:rPr>
              <a:t>Jinesh</a:t>
            </a:r>
            <a:r>
              <a:rPr lang="en-US" sz="1000" spc="20" dirty="0">
                <a:latin typeface="Times New Roman"/>
                <a:cs typeface="Times New Roman"/>
              </a:rPr>
              <a:t> K J</a:t>
            </a:r>
          </a:p>
          <a:p>
            <a:pPr marL="12700" marR="5080">
              <a:spcBef>
                <a:spcPts val="114"/>
              </a:spcBef>
            </a:pPr>
            <a:r>
              <a:rPr lang="en-US" sz="1000" spc="20" dirty="0" err="1">
                <a:latin typeface="Times New Roman"/>
                <a:cs typeface="Times New Roman"/>
              </a:rPr>
              <a:t>Assiatant</a:t>
            </a:r>
            <a:r>
              <a:rPr lang="en-US" sz="1000" spc="20" dirty="0">
                <a:latin typeface="Times New Roman"/>
                <a:cs typeface="Times New Roman"/>
              </a:rPr>
              <a:t> Professor</a:t>
            </a:r>
            <a:r>
              <a:rPr sz="1000">
                <a:latin typeface="Times New Roman"/>
                <a:cs typeface="Times New Roman"/>
              </a:rPr>
              <a:t> </a:t>
            </a:r>
            <a:endParaRPr lang="en-US" sz="1000" spc="15" dirty="0">
              <a:latin typeface="Times New Roman"/>
              <a:cs typeface="Times New Roman"/>
            </a:endParaRPr>
          </a:p>
          <a:p>
            <a:pPr marL="12700" marR="5080">
              <a:spcBef>
                <a:spcPts val="114"/>
              </a:spcBef>
            </a:pPr>
            <a:r>
              <a:rPr lang="en-US" sz="1000" spc="15" dirty="0" err="1">
                <a:latin typeface="Times New Roman"/>
                <a:cs typeface="Times New Roman"/>
              </a:rPr>
              <a:t>Mechatronics</a:t>
            </a:r>
            <a:endParaRPr lang="en-US" sz="1000" spc="15" dirty="0">
              <a:latin typeface="Times New Roman"/>
              <a:cs typeface="Times New Roman"/>
            </a:endParaRPr>
          </a:p>
          <a:p>
            <a:pPr marL="12700" marR="5080">
              <a:spcBef>
                <a:spcPts val="114"/>
              </a:spcBef>
            </a:pPr>
            <a:r>
              <a:rPr sz="1000" spc="15">
                <a:latin typeface="Times New Roman"/>
                <a:cs typeface="Times New Roman"/>
              </a:rPr>
              <a:t> </a:t>
            </a:r>
            <a:r>
              <a:rPr sz="1000" spc="-235">
                <a:latin typeface="Times New Roman"/>
                <a:cs typeface="Times New Roman"/>
              </a:rPr>
              <a:t> </a:t>
            </a:r>
            <a:r>
              <a:rPr lang="en-US" sz="1000" spc="20" dirty="0">
                <a:latin typeface="Times New Roman"/>
                <a:cs typeface="Times New Roman"/>
              </a:rPr>
              <a:t>9400086378</a:t>
            </a:r>
          </a:p>
          <a:p>
            <a:pPr marL="12700" marR="5080">
              <a:spcBef>
                <a:spcPts val="114"/>
              </a:spcBef>
            </a:pPr>
            <a:r>
              <a:rPr sz="1000" spc="45">
                <a:latin typeface="Times New Roman"/>
                <a:cs typeface="Times New Roman"/>
              </a:rPr>
              <a:t> </a:t>
            </a:r>
            <a:r>
              <a:rPr lang="en-US" sz="1000" spc="50" dirty="0">
                <a:latin typeface="Times New Roman"/>
                <a:cs typeface="Times New Roman"/>
              </a:rPr>
              <a:t>jineshkj@jecc.ac.in</a:t>
            </a:r>
            <a:endParaRPr sz="1000">
              <a:latin typeface="Times New Roman"/>
              <a:cs typeface="Times New Roman"/>
            </a:endParaRPr>
          </a:p>
        </p:txBody>
      </p:sp>
      <p:sp>
        <p:nvSpPr>
          <p:cNvPr id="21" name="object 3"/>
          <p:cNvSpPr txBox="1"/>
          <p:nvPr/>
        </p:nvSpPr>
        <p:spPr>
          <a:xfrm>
            <a:off x="3048000" y="2743200"/>
            <a:ext cx="1219200" cy="835484"/>
          </a:xfrm>
          <a:prstGeom prst="rect">
            <a:avLst/>
          </a:prstGeom>
        </p:spPr>
        <p:txBody>
          <a:bodyPr vert="horz" wrap="square" lIns="0" tIns="14604" rIns="0" bIns="0" rtlCol="0">
            <a:spAutoFit/>
          </a:bodyPr>
          <a:lstStyle/>
          <a:p>
            <a:pPr marL="12700" marR="5080">
              <a:spcBef>
                <a:spcPts val="114"/>
              </a:spcBef>
            </a:pPr>
            <a:r>
              <a:rPr lang="en-US" sz="1000" spc="20" dirty="0" err="1">
                <a:latin typeface="Times New Roman"/>
                <a:cs typeface="Times New Roman"/>
              </a:rPr>
              <a:t>Nyni</a:t>
            </a:r>
            <a:r>
              <a:rPr lang="en-US" sz="1000" spc="20" dirty="0">
                <a:latin typeface="Times New Roman"/>
                <a:cs typeface="Times New Roman"/>
              </a:rPr>
              <a:t> K.A</a:t>
            </a:r>
          </a:p>
          <a:p>
            <a:pPr marL="12700" marR="5080">
              <a:spcBef>
                <a:spcPts val="114"/>
              </a:spcBef>
            </a:pPr>
            <a:r>
              <a:rPr lang="en-US" sz="1000" spc="20" dirty="0">
                <a:latin typeface="Times New Roman"/>
                <a:cs typeface="Times New Roman"/>
              </a:rPr>
              <a:t>Assistant Professor</a:t>
            </a:r>
          </a:p>
          <a:p>
            <a:pPr marL="12700" marR="5080">
              <a:spcBef>
                <a:spcPts val="114"/>
              </a:spcBef>
            </a:pPr>
            <a:r>
              <a:rPr lang="en-US" sz="1000" spc="15" dirty="0" err="1">
                <a:latin typeface="Times New Roman"/>
                <a:cs typeface="Times New Roman"/>
              </a:rPr>
              <a:t>Mechatronics</a:t>
            </a:r>
            <a:endParaRPr lang="en-US" sz="1000" spc="15" dirty="0">
              <a:latin typeface="Times New Roman"/>
              <a:cs typeface="Times New Roman"/>
            </a:endParaRPr>
          </a:p>
          <a:p>
            <a:pPr marL="12700" marR="5080">
              <a:spcBef>
                <a:spcPts val="114"/>
              </a:spcBef>
            </a:pPr>
            <a:r>
              <a:rPr sz="1000" spc="-235">
                <a:latin typeface="Times New Roman"/>
                <a:cs typeface="Times New Roman"/>
              </a:rPr>
              <a:t> </a:t>
            </a:r>
            <a:r>
              <a:rPr lang="en-US" sz="1000" spc="20" dirty="0">
                <a:latin typeface="Times New Roman"/>
                <a:cs typeface="Times New Roman"/>
              </a:rPr>
              <a:t>9809482265</a:t>
            </a:r>
          </a:p>
          <a:p>
            <a:pPr marL="12700" marR="5080">
              <a:spcBef>
                <a:spcPts val="114"/>
              </a:spcBef>
            </a:pPr>
            <a:r>
              <a:rPr lang="en-US" sz="1000" spc="50" dirty="0">
                <a:latin typeface="Times New Roman"/>
                <a:cs typeface="Times New Roman"/>
              </a:rPr>
              <a:t>nyni@jecc.ac.in</a:t>
            </a:r>
            <a:endParaRPr sz="1000">
              <a:latin typeface="Times New Roman"/>
              <a:cs typeface="Times New Roman"/>
            </a:endParaRPr>
          </a:p>
        </p:txBody>
      </p:sp>
      <p:sp>
        <p:nvSpPr>
          <p:cNvPr id="22" name="object 3"/>
          <p:cNvSpPr txBox="1"/>
          <p:nvPr/>
        </p:nvSpPr>
        <p:spPr>
          <a:xfrm>
            <a:off x="4191000" y="5562600"/>
            <a:ext cx="1219200" cy="168635"/>
          </a:xfrm>
          <a:prstGeom prst="rect">
            <a:avLst/>
          </a:prstGeom>
        </p:spPr>
        <p:txBody>
          <a:bodyPr vert="horz" wrap="square" lIns="0" tIns="14604" rIns="0" bIns="0" rtlCol="0">
            <a:spAutoFit/>
          </a:bodyPr>
          <a:lstStyle/>
          <a:p>
            <a:pPr marL="12700" marR="5080">
              <a:spcBef>
                <a:spcPts val="114"/>
              </a:spcBef>
            </a:pPr>
            <a:r>
              <a:rPr lang="en-US" sz="1000" dirty="0">
                <a:latin typeface="Times New Roman"/>
                <a:cs typeface="Times New Roman"/>
              </a:rPr>
              <a:t>: Private</a:t>
            </a:r>
            <a:endParaRPr sz="1000">
              <a:latin typeface="Times New Roman"/>
              <a:cs typeface="Times New Roman"/>
            </a:endParaRPr>
          </a:p>
        </p:txBody>
      </p:sp>
      <p:sp>
        <p:nvSpPr>
          <p:cNvPr id="23" name="object 3"/>
          <p:cNvSpPr txBox="1"/>
          <p:nvPr/>
        </p:nvSpPr>
        <p:spPr>
          <a:xfrm>
            <a:off x="3429000" y="4648200"/>
            <a:ext cx="3962400" cy="168635"/>
          </a:xfrm>
          <a:prstGeom prst="rect">
            <a:avLst/>
          </a:prstGeom>
        </p:spPr>
        <p:txBody>
          <a:bodyPr vert="horz" wrap="square" lIns="0" tIns="14604" rIns="0" bIns="0" rtlCol="0">
            <a:spAutoFit/>
          </a:bodyPr>
          <a:lstStyle/>
          <a:p>
            <a:pPr marL="12700" marR="5080">
              <a:spcBef>
                <a:spcPts val="114"/>
              </a:spcBef>
            </a:pPr>
            <a:r>
              <a:rPr lang="en-US" sz="1000" dirty="0" err="1">
                <a:latin typeface="Times New Roman"/>
                <a:cs typeface="Times New Roman"/>
              </a:rPr>
              <a:t>Ajin</a:t>
            </a:r>
            <a:r>
              <a:rPr lang="en-US" sz="1000" dirty="0">
                <a:latin typeface="Times New Roman"/>
                <a:cs typeface="Times New Roman"/>
              </a:rPr>
              <a:t> K J, </a:t>
            </a:r>
            <a:r>
              <a:rPr lang="en-US" sz="1000" dirty="0" err="1">
                <a:latin typeface="Times New Roman"/>
                <a:cs typeface="Times New Roman"/>
              </a:rPr>
              <a:t>Amal</a:t>
            </a:r>
            <a:r>
              <a:rPr lang="en-US" sz="1000" dirty="0">
                <a:latin typeface="Times New Roman"/>
                <a:cs typeface="Times New Roman"/>
              </a:rPr>
              <a:t> Krishna, Mohamed </a:t>
            </a:r>
            <a:r>
              <a:rPr lang="en-US" sz="1000" dirty="0" err="1">
                <a:latin typeface="Times New Roman"/>
                <a:cs typeface="Times New Roman"/>
              </a:rPr>
              <a:t>Fahim</a:t>
            </a:r>
            <a:r>
              <a:rPr lang="en-US" sz="1000" dirty="0">
                <a:latin typeface="Times New Roman"/>
                <a:cs typeface="Times New Roman"/>
              </a:rPr>
              <a:t> Mohammed </a:t>
            </a:r>
            <a:r>
              <a:rPr lang="en-US" sz="1000" dirty="0" err="1">
                <a:latin typeface="Times New Roman"/>
                <a:cs typeface="Times New Roman"/>
              </a:rPr>
              <a:t>Nizar</a:t>
            </a:r>
            <a:r>
              <a:rPr lang="en-US" sz="1000" dirty="0">
                <a:latin typeface="Times New Roman"/>
                <a:cs typeface="Times New Roman"/>
              </a:rPr>
              <a:t>, </a:t>
            </a:r>
            <a:r>
              <a:rPr lang="en-US" sz="1000" dirty="0" err="1">
                <a:latin typeface="Times New Roman"/>
                <a:cs typeface="Times New Roman"/>
              </a:rPr>
              <a:t>Sajna</a:t>
            </a:r>
            <a:r>
              <a:rPr lang="en-US" sz="1000" dirty="0">
                <a:latin typeface="Times New Roman"/>
                <a:cs typeface="Times New Roman"/>
              </a:rPr>
              <a:t> Sunny T</a:t>
            </a:r>
            <a:endParaRPr sz="1000">
              <a:latin typeface="Times New Roman"/>
              <a:cs typeface="Times New Roman"/>
            </a:endParaRPr>
          </a:p>
        </p:txBody>
      </p:sp>
      <p:sp>
        <p:nvSpPr>
          <p:cNvPr id="25" name="object 3"/>
          <p:cNvSpPr txBox="1"/>
          <p:nvPr/>
        </p:nvSpPr>
        <p:spPr>
          <a:xfrm>
            <a:off x="3429000" y="5029200"/>
            <a:ext cx="1219200" cy="168635"/>
          </a:xfrm>
          <a:prstGeom prst="rect">
            <a:avLst/>
          </a:prstGeom>
        </p:spPr>
        <p:txBody>
          <a:bodyPr vert="horz" wrap="square" lIns="0" tIns="14604" rIns="0" bIns="0" rtlCol="0">
            <a:spAutoFit/>
          </a:bodyPr>
          <a:lstStyle/>
          <a:p>
            <a:pPr marL="12700" marR="5080">
              <a:spcBef>
                <a:spcPts val="114"/>
              </a:spcBef>
            </a:pPr>
            <a:r>
              <a:rPr lang="en-US" sz="1000" dirty="0" err="1">
                <a:latin typeface="Times New Roman"/>
                <a:cs typeface="Times New Roman"/>
              </a:rPr>
              <a:t>Mechatronics</a:t>
            </a:r>
            <a:endParaRPr sz="1000">
              <a:latin typeface="Times New Roman"/>
              <a:cs typeface="Times New Roman"/>
            </a:endParaRPr>
          </a:p>
        </p:txBody>
      </p:sp>
      <p:sp>
        <p:nvSpPr>
          <p:cNvPr id="19" name="object 3">
            <a:extLst>
              <a:ext uri="{FF2B5EF4-FFF2-40B4-BE49-F238E27FC236}">
                <a16:creationId xmlns:a16="http://schemas.microsoft.com/office/drawing/2014/main" id="{0D8B2301-68F7-2CA0-3DB7-848A6CA91510}"/>
              </a:ext>
            </a:extLst>
          </p:cNvPr>
          <p:cNvSpPr txBox="1"/>
          <p:nvPr/>
        </p:nvSpPr>
        <p:spPr>
          <a:xfrm>
            <a:off x="3429000" y="4841760"/>
            <a:ext cx="1219200" cy="168635"/>
          </a:xfrm>
          <a:prstGeom prst="rect">
            <a:avLst/>
          </a:prstGeom>
        </p:spPr>
        <p:txBody>
          <a:bodyPr vert="horz" wrap="square" lIns="0" tIns="14604" rIns="0" bIns="0" rtlCol="0">
            <a:spAutoFit/>
          </a:bodyPr>
          <a:lstStyle/>
          <a:p>
            <a:pPr marL="12700" marR="5080">
              <a:spcBef>
                <a:spcPts val="114"/>
              </a:spcBef>
            </a:pPr>
            <a:r>
              <a:rPr lang="en-US" sz="1000" dirty="0">
                <a:latin typeface="Times New Roman"/>
                <a:cs typeface="Times New Roman"/>
              </a:rPr>
              <a:t>S7</a:t>
            </a:r>
            <a:endParaRPr sz="1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324" y="1069593"/>
            <a:ext cx="5387340" cy="7285990"/>
          </a:xfrm>
          <a:prstGeom prst="rect">
            <a:avLst/>
          </a:prstGeom>
        </p:spPr>
        <p:txBody>
          <a:bodyPr vert="horz" wrap="square" lIns="0" tIns="13335" rIns="0" bIns="0" rtlCol="0">
            <a:spAutoFit/>
          </a:bodyPr>
          <a:lstStyle/>
          <a:p>
            <a:pPr marL="12700">
              <a:lnSpc>
                <a:spcPct val="100000"/>
              </a:lnSpc>
              <a:spcBef>
                <a:spcPts val="105"/>
              </a:spcBef>
            </a:pPr>
            <a:r>
              <a:rPr sz="1000" b="1" spc="5" dirty="0">
                <a:latin typeface="Times New Roman"/>
                <a:cs typeface="Times New Roman"/>
              </a:rPr>
              <a:t>Ter</a:t>
            </a:r>
            <a:r>
              <a:rPr sz="1000" b="1" spc="-20" dirty="0">
                <a:latin typeface="Times New Roman"/>
                <a:cs typeface="Times New Roman"/>
              </a:rPr>
              <a:t>m</a:t>
            </a:r>
            <a:r>
              <a:rPr sz="1000" b="1" dirty="0">
                <a:latin typeface="Times New Roman"/>
                <a:cs typeface="Times New Roman"/>
              </a:rPr>
              <a:t>s</a:t>
            </a:r>
            <a:r>
              <a:rPr sz="1000" b="1" spc="-40" dirty="0">
                <a:latin typeface="Times New Roman"/>
                <a:cs typeface="Times New Roman"/>
              </a:rPr>
              <a:t> </a:t>
            </a:r>
            <a:r>
              <a:rPr sz="1000" b="1" dirty="0">
                <a:latin typeface="Times New Roman"/>
                <a:cs typeface="Times New Roman"/>
              </a:rPr>
              <a:t>a</a:t>
            </a:r>
            <a:r>
              <a:rPr sz="1000" b="1" spc="-10" dirty="0">
                <a:latin typeface="Times New Roman"/>
                <a:cs typeface="Times New Roman"/>
              </a:rPr>
              <a:t>n</a:t>
            </a:r>
            <a:r>
              <a:rPr sz="1000" b="1" dirty="0">
                <a:latin typeface="Times New Roman"/>
                <a:cs typeface="Times New Roman"/>
              </a:rPr>
              <a:t>d</a:t>
            </a:r>
            <a:r>
              <a:rPr sz="1000" b="1" spc="-70" dirty="0">
                <a:latin typeface="Times New Roman"/>
                <a:cs typeface="Times New Roman"/>
              </a:rPr>
              <a:t> </a:t>
            </a:r>
            <a:r>
              <a:rPr sz="1000" b="1" spc="-5" dirty="0">
                <a:latin typeface="Times New Roman"/>
                <a:cs typeface="Times New Roman"/>
              </a:rPr>
              <a:t>C</a:t>
            </a:r>
            <a:r>
              <a:rPr sz="1000" b="1" spc="-25" dirty="0">
                <a:latin typeface="Times New Roman"/>
                <a:cs typeface="Times New Roman"/>
              </a:rPr>
              <a:t>o</a:t>
            </a:r>
            <a:r>
              <a:rPr sz="1000" b="1" spc="-10" dirty="0">
                <a:latin typeface="Times New Roman"/>
                <a:cs typeface="Times New Roman"/>
              </a:rPr>
              <a:t>nd</a:t>
            </a:r>
            <a:r>
              <a:rPr sz="1000" b="1" spc="5" dirty="0">
                <a:latin typeface="Times New Roman"/>
                <a:cs typeface="Times New Roman"/>
              </a:rPr>
              <a:t>i</a:t>
            </a:r>
            <a:r>
              <a:rPr sz="1000" b="1" dirty="0">
                <a:latin typeface="Times New Roman"/>
                <a:cs typeface="Times New Roman"/>
              </a:rPr>
              <a:t>t</a:t>
            </a:r>
            <a:r>
              <a:rPr sz="1000" b="1" spc="5" dirty="0">
                <a:latin typeface="Times New Roman"/>
                <a:cs typeface="Times New Roman"/>
              </a:rPr>
              <a:t>i</a:t>
            </a:r>
            <a:r>
              <a:rPr sz="1000" b="1" spc="-25" dirty="0">
                <a:latin typeface="Times New Roman"/>
                <a:cs typeface="Times New Roman"/>
              </a:rPr>
              <a:t>o</a:t>
            </a:r>
            <a:r>
              <a:rPr sz="1000" b="1" spc="-10" dirty="0">
                <a:latin typeface="Times New Roman"/>
                <a:cs typeface="Times New Roman"/>
              </a:rPr>
              <a:t>n</a:t>
            </a:r>
            <a:r>
              <a:rPr sz="1000" b="1" dirty="0">
                <a:latin typeface="Times New Roman"/>
                <a:cs typeface="Times New Roman"/>
              </a:rPr>
              <a:t>s</a:t>
            </a:r>
            <a:endParaRPr sz="1000">
              <a:latin typeface="Times New Roman"/>
              <a:cs typeface="Times New Roman"/>
            </a:endParaRPr>
          </a:p>
          <a:p>
            <a:pPr>
              <a:lnSpc>
                <a:spcPct val="100000"/>
              </a:lnSpc>
              <a:spcBef>
                <a:spcPts val="15"/>
              </a:spcBef>
            </a:pPr>
            <a:endParaRPr sz="900">
              <a:latin typeface="Times New Roman"/>
              <a:cs typeface="Times New Roman"/>
            </a:endParaRPr>
          </a:p>
          <a:p>
            <a:pPr marL="607060" marR="12065" indent="-170815" algn="just">
              <a:lnSpc>
                <a:spcPts val="1230"/>
              </a:lnSpc>
              <a:buAutoNum type="arabicPeriod"/>
              <a:tabLst>
                <a:tab pos="607695" algn="l"/>
              </a:tabLst>
            </a:pPr>
            <a:r>
              <a:rPr sz="1100" dirty="0">
                <a:latin typeface="Times New Roman"/>
                <a:cs typeface="Times New Roman"/>
              </a:rPr>
              <a:t>The </a:t>
            </a:r>
            <a:r>
              <a:rPr sz="1100" spc="-5" dirty="0">
                <a:latin typeface="Times New Roman"/>
                <a:cs typeface="Times New Roman"/>
              </a:rPr>
              <a:t>scheme </a:t>
            </a:r>
            <a:r>
              <a:rPr sz="1100" spc="-10" dirty="0">
                <a:latin typeface="Times New Roman"/>
                <a:cs typeface="Times New Roman"/>
              </a:rPr>
              <a:t>is </a:t>
            </a:r>
            <a:r>
              <a:rPr sz="1100" spc="-5" dirty="0">
                <a:latin typeface="Times New Roman"/>
                <a:cs typeface="Times New Roman"/>
              </a:rPr>
              <a:t>constituted </a:t>
            </a:r>
            <a:r>
              <a:rPr sz="1100" spc="-15" dirty="0">
                <a:latin typeface="Times New Roman"/>
                <a:cs typeface="Times New Roman"/>
              </a:rPr>
              <a:t>for</a:t>
            </a:r>
            <a:r>
              <a:rPr sz="1100" spc="245" dirty="0">
                <a:latin typeface="Times New Roman"/>
                <a:cs typeface="Times New Roman"/>
              </a:rPr>
              <a:t> </a:t>
            </a:r>
            <a:r>
              <a:rPr sz="1100" dirty="0">
                <a:latin typeface="Times New Roman"/>
                <a:cs typeface="Times New Roman"/>
              </a:rPr>
              <a:t>the purpose </a:t>
            </a:r>
            <a:r>
              <a:rPr sz="1100" spc="-15" dirty="0">
                <a:latin typeface="Times New Roman"/>
                <a:cs typeface="Times New Roman"/>
              </a:rPr>
              <a:t>of </a:t>
            </a:r>
            <a:r>
              <a:rPr sz="1100" dirty="0">
                <a:latin typeface="Times New Roman"/>
                <a:cs typeface="Times New Roman"/>
              </a:rPr>
              <a:t>providing </a:t>
            </a:r>
            <a:r>
              <a:rPr sz="1100" spc="-5" dirty="0">
                <a:latin typeface="Times New Roman"/>
                <a:cs typeface="Times New Roman"/>
              </a:rPr>
              <a:t>assistance </a:t>
            </a:r>
            <a:r>
              <a:rPr sz="1100" dirty="0">
                <a:latin typeface="Times New Roman"/>
                <a:cs typeface="Times New Roman"/>
              </a:rPr>
              <a:t>in the form </a:t>
            </a:r>
            <a:r>
              <a:rPr sz="1100" spc="-15" dirty="0">
                <a:latin typeface="Times New Roman"/>
                <a:cs typeface="Times New Roman"/>
              </a:rPr>
              <a:t>of </a:t>
            </a:r>
            <a:r>
              <a:rPr sz="1100" spc="-10" dirty="0">
                <a:latin typeface="Times New Roman"/>
                <a:cs typeface="Times New Roman"/>
              </a:rPr>
              <a:t> </a:t>
            </a:r>
            <a:r>
              <a:rPr sz="1100" spc="-5" dirty="0">
                <a:latin typeface="Times New Roman"/>
                <a:cs typeface="Times New Roman"/>
              </a:rPr>
              <a:t>grants</a:t>
            </a:r>
            <a:r>
              <a:rPr sz="1100" spc="165" dirty="0">
                <a:latin typeface="Times New Roman"/>
                <a:cs typeface="Times New Roman"/>
              </a:rPr>
              <a:t> </a:t>
            </a:r>
            <a:r>
              <a:rPr sz="1100" dirty="0">
                <a:latin typeface="Times New Roman"/>
                <a:cs typeface="Times New Roman"/>
              </a:rPr>
              <a:t>to</a:t>
            </a:r>
            <a:r>
              <a:rPr sz="1100" spc="110" dirty="0">
                <a:latin typeface="Times New Roman"/>
                <a:cs typeface="Times New Roman"/>
              </a:rPr>
              <a:t> </a:t>
            </a:r>
            <a:r>
              <a:rPr sz="1100" spc="-10" dirty="0">
                <a:latin typeface="Times New Roman"/>
                <a:cs typeface="Times New Roman"/>
              </a:rPr>
              <a:t>students</a:t>
            </a:r>
            <a:r>
              <a:rPr sz="1100" spc="145" dirty="0">
                <a:latin typeface="Times New Roman"/>
                <a:cs typeface="Times New Roman"/>
              </a:rPr>
              <a:t> </a:t>
            </a:r>
            <a:r>
              <a:rPr sz="1100" spc="-15" dirty="0">
                <a:latin typeface="Times New Roman"/>
                <a:cs typeface="Times New Roman"/>
              </a:rPr>
              <a:t>for</a:t>
            </a:r>
            <a:r>
              <a:rPr sz="1100" spc="130" dirty="0">
                <a:latin typeface="Times New Roman"/>
                <a:cs typeface="Times New Roman"/>
              </a:rPr>
              <a:t> </a:t>
            </a:r>
            <a:r>
              <a:rPr sz="1100" spc="-5" dirty="0">
                <a:latin typeface="Times New Roman"/>
                <a:cs typeface="Times New Roman"/>
              </a:rPr>
              <a:t>scientific</a:t>
            </a:r>
            <a:r>
              <a:rPr sz="1100" spc="160" dirty="0">
                <a:latin typeface="Times New Roman"/>
                <a:cs typeface="Times New Roman"/>
              </a:rPr>
              <a:t> </a:t>
            </a:r>
            <a:r>
              <a:rPr sz="1100" spc="-5" dirty="0">
                <a:latin typeface="Times New Roman"/>
                <a:cs typeface="Times New Roman"/>
              </a:rPr>
              <a:t>project</a:t>
            </a:r>
            <a:r>
              <a:rPr sz="1100" spc="170" dirty="0">
                <a:latin typeface="Times New Roman"/>
                <a:cs typeface="Times New Roman"/>
              </a:rPr>
              <a:t> </a:t>
            </a:r>
            <a:r>
              <a:rPr sz="1100" spc="-5" dirty="0">
                <a:latin typeface="Times New Roman"/>
                <a:cs typeface="Times New Roman"/>
              </a:rPr>
              <a:t>work</a:t>
            </a:r>
            <a:r>
              <a:rPr sz="1100" spc="110" dirty="0">
                <a:latin typeface="Times New Roman"/>
                <a:cs typeface="Times New Roman"/>
              </a:rPr>
              <a:t> </a:t>
            </a:r>
            <a:r>
              <a:rPr sz="1100" dirty="0">
                <a:latin typeface="Times New Roman"/>
                <a:cs typeface="Times New Roman"/>
              </a:rPr>
              <a:t>with</a:t>
            </a:r>
            <a:r>
              <a:rPr sz="1100" spc="120" dirty="0">
                <a:latin typeface="Times New Roman"/>
                <a:cs typeface="Times New Roman"/>
              </a:rPr>
              <a:t> </a:t>
            </a:r>
            <a:r>
              <a:rPr sz="1100" spc="-5" dirty="0">
                <a:latin typeface="Times New Roman"/>
                <a:cs typeface="Times New Roman"/>
              </a:rPr>
              <a:t>particular</a:t>
            </a:r>
            <a:r>
              <a:rPr sz="1100" spc="130" dirty="0">
                <a:latin typeface="Times New Roman"/>
                <a:cs typeface="Times New Roman"/>
              </a:rPr>
              <a:t> </a:t>
            </a:r>
            <a:r>
              <a:rPr sz="1100" spc="-5" dirty="0">
                <a:latin typeface="Times New Roman"/>
                <a:cs typeface="Times New Roman"/>
              </a:rPr>
              <a:t>relevance</a:t>
            </a:r>
            <a:r>
              <a:rPr sz="1100" spc="110" dirty="0">
                <a:latin typeface="Times New Roman"/>
                <a:cs typeface="Times New Roman"/>
              </a:rPr>
              <a:t> </a:t>
            </a:r>
            <a:r>
              <a:rPr sz="1100" dirty="0">
                <a:latin typeface="Times New Roman"/>
                <a:cs typeface="Times New Roman"/>
              </a:rPr>
              <a:t>to</a:t>
            </a:r>
            <a:r>
              <a:rPr sz="1100" spc="114" dirty="0">
                <a:latin typeface="Times New Roman"/>
                <a:cs typeface="Times New Roman"/>
              </a:rPr>
              <a:t> </a:t>
            </a:r>
            <a:r>
              <a:rPr sz="1100" dirty="0">
                <a:latin typeface="Times New Roman"/>
                <a:cs typeface="Times New Roman"/>
              </a:rPr>
              <a:t>the</a:t>
            </a:r>
            <a:r>
              <a:rPr sz="1100" spc="130" dirty="0">
                <a:latin typeface="Times New Roman"/>
                <a:cs typeface="Times New Roman"/>
              </a:rPr>
              <a:t> </a:t>
            </a:r>
            <a:r>
              <a:rPr sz="1100" dirty="0">
                <a:latin typeface="Times New Roman"/>
                <a:cs typeface="Times New Roman"/>
              </a:rPr>
              <a:t>State</a:t>
            </a:r>
            <a:endParaRPr sz="1100">
              <a:latin typeface="Times New Roman"/>
              <a:cs typeface="Times New Roman"/>
            </a:endParaRPr>
          </a:p>
          <a:p>
            <a:pPr>
              <a:lnSpc>
                <a:spcPct val="100000"/>
              </a:lnSpc>
              <a:spcBef>
                <a:spcPts val="5"/>
              </a:spcBef>
              <a:buFont typeface="Times New Roman"/>
              <a:buAutoNum type="arabicPeriod"/>
            </a:pPr>
            <a:endParaRPr sz="950">
              <a:latin typeface="Times New Roman"/>
              <a:cs typeface="Times New Roman"/>
            </a:endParaRPr>
          </a:p>
          <a:p>
            <a:pPr marL="607060">
              <a:lnSpc>
                <a:spcPct val="100000"/>
              </a:lnSpc>
            </a:pPr>
            <a:r>
              <a:rPr sz="1100" spc="-15" dirty="0">
                <a:latin typeface="Times New Roman"/>
                <a:cs typeface="Times New Roman"/>
              </a:rPr>
              <a:t>of</a:t>
            </a:r>
            <a:r>
              <a:rPr sz="1100" spc="20" dirty="0">
                <a:latin typeface="Times New Roman"/>
                <a:cs typeface="Times New Roman"/>
              </a:rPr>
              <a:t> </a:t>
            </a:r>
            <a:r>
              <a:rPr sz="1100" spc="-5" dirty="0">
                <a:latin typeface="Times New Roman"/>
                <a:cs typeface="Times New Roman"/>
              </a:rPr>
              <a:t>Kerala</a:t>
            </a:r>
            <a:r>
              <a:rPr sz="1100" spc="50" dirty="0">
                <a:latin typeface="Times New Roman"/>
                <a:cs typeface="Times New Roman"/>
              </a:rPr>
              <a:t> </a:t>
            </a:r>
            <a:r>
              <a:rPr sz="1100" spc="-10" dirty="0">
                <a:latin typeface="Times New Roman"/>
                <a:cs typeface="Times New Roman"/>
              </a:rPr>
              <a:t>in</a:t>
            </a:r>
            <a:r>
              <a:rPr sz="1100" spc="10" dirty="0">
                <a:latin typeface="Times New Roman"/>
                <a:cs typeface="Times New Roman"/>
              </a:rPr>
              <a:t> </a:t>
            </a:r>
            <a:r>
              <a:rPr sz="1100" dirty="0">
                <a:latin typeface="Times New Roman"/>
                <a:cs typeface="Times New Roman"/>
              </a:rPr>
              <a:t>the</a:t>
            </a:r>
            <a:r>
              <a:rPr sz="1100" spc="-5" dirty="0">
                <a:latin typeface="Times New Roman"/>
                <a:cs typeface="Times New Roman"/>
              </a:rPr>
              <a:t> economic</a:t>
            </a:r>
            <a:r>
              <a:rPr sz="1100" spc="5" dirty="0">
                <a:latin typeface="Times New Roman"/>
                <a:cs typeface="Times New Roman"/>
              </a:rPr>
              <a:t> and</a:t>
            </a:r>
            <a:r>
              <a:rPr sz="1100" spc="-15" dirty="0">
                <a:latin typeface="Times New Roman"/>
                <a:cs typeface="Times New Roman"/>
              </a:rPr>
              <a:t> </a:t>
            </a:r>
            <a:r>
              <a:rPr sz="1100" dirty="0">
                <a:latin typeface="Times New Roman"/>
                <a:cs typeface="Times New Roman"/>
              </a:rPr>
              <a:t>industrial</a:t>
            </a:r>
            <a:r>
              <a:rPr sz="1100" spc="20" dirty="0">
                <a:latin typeface="Times New Roman"/>
                <a:cs typeface="Times New Roman"/>
              </a:rPr>
              <a:t> </a:t>
            </a:r>
            <a:r>
              <a:rPr sz="1100" spc="-5" dirty="0">
                <a:latin typeface="Times New Roman"/>
                <a:cs typeface="Times New Roman"/>
              </a:rPr>
              <a:t>development.</a:t>
            </a:r>
            <a:endParaRPr sz="1100">
              <a:latin typeface="Times New Roman"/>
              <a:cs typeface="Times New Roman"/>
            </a:endParaRPr>
          </a:p>
          <a:p>
            <a:pPr marL="607060" marR="12700" indent="-170815" algn="just">
              <a:lnSpc>
                <a:spcPts val="1200"/>
              </a:lnSpc>
              <a:spcBef>
                <a:spcPts val="955"/>
              </a:spcBef>
              <a:buAutoNum type="arabicPeriod" startAt="2"/>
              <a:tabLst>
                <a:tab pos="607695" algn="l"/>
              </a:tabLst>
            </a:pPr>
            <a:r>
              <a:rPr sz="1100" spc="-5" dirty="0">
                <a:latin typeface="Times New Roman"/>
                <a:cs typeface="Times New Roman"/>
              </a:rPr>
              <a:t>Grant </a:t>
            </a:r>
            <a:r>
              <a:rPr sz="1100" spc="-15" dirty="0">
                <a:latin typeface="Times New Roman"/>
                <a:cs typeface="Times New Roman"/>
              </a:rPr>
              <a:t>will </a:t>
            </a:r>
            <a:r>
              <a:rPr sz="1100" spc="10" dirty="0">
                <a:latin typeface="Times New Roman"/>
                <a:cs typeface="Times New Roman"/>
              </a:rPr>
              <a:t>be </a:t>
            </a:r>
            <a:r>
              <a:rPr sz="1100" dirty="0">
                <a:latin typeface="Times New Roman"/>
                <a:cs typeface="Times New Roman"/>
              </a:rPr>
              <a:t>reimbursed </a:t>
            </a:r>
            <a:r>
              <a:rPr sz="1100" spc="10" dirty="0">
                <a:latin typeface="Times New Roman"/>
                <a:cs typeface="Times New Roman"/>
              </a:rPr>
              <a:t>to </a:t>
            </a:r>
            <a:r>
              <a:rPr sz="1100" dirty="0">
                <a:latin typeface="Times New Roman"/>
                <a:cs typeface="Times New Roman"/>
              </a:rPr>
              <a:t>the principal </a:t>
            </a:r>
            <a:r>
              <a:rPr sz="1100" spc="-5" dirty="0">
                <a:latin typeface="Times New Roman"/>
                <a:cs typeface="Times New Roman"/>
              </a:rPr>
              <a:t>investigator </a:t>
            </a:r>
            <a:r>
              <a:rPr sz="1100" spc="-10" dirty="0">
                <a:latin typeface="Times New Roman"/>
                <a:cs typeface="Times New Roman"/>
              </a:rPr>
              <a:t>after</a:t>
            </a:r>
            <a:r>
              <a:rPr sz="1100" spc="-5" dirty="0">
                <a:latin typeface="Times New Roman"/>
                <a:cs typeface="Times New Roman"/>
              </a:rPr>
              <a:t> </a:t>
            </a:r>
            <a:r>
              <a:rPr sz="1100" dirty="0">
                <a:latin typeface="Times New Roman"/>
                <a:cs typeface="Times New Roman"/>
              </a:rPr>
              <a:t>the </a:t>
            </a:r>
            <a:r>
              <a:rPr sz="1100" spc="-5" dirty="0">
                <a:latin typeface="Times New Roman"/>
                <a:cs typeface="Times New Roman"/>
              </a:rPr>
              <a:t>completion </a:t>
            </a:r>
            <a:r>
              <a:rPr sz="1100" dirty="0">
                <a:latin typeface="Times New Roman"/>
                <a:cs typeface="Times New Roman"/>
              </a:rPr>
              <a:t>of the </a:t>
            </a:r>
            <a:r>
              <a:rPr sz="1100" spc="5" dirty="0">
                <a:latin typeface="Times New Roman"/>
                <a:cs typeface="Times New Roman"/>
              </a:rPr>
              <a:t> </a:t>
            </a:r>
            <a:r>
              <a:rPr sz="1100" spc="-10" dirty="0">
                <a:latin typeface="Times New Roman"/>
                <a:cs typeface="Times New Roman"/>
              </a:rPr>
              <a:t>project</a:t>
            </a:r>
            <a:r>
              <a:rPr sz="1100" spc="20" dirty="0">
                <a:latin typeface="Times New Roman"/>
                <a:cs typeface="Times New Roman"/>
              </a:rPr>
              <a:t> </a:t>
            </a:r>
            <a:r>
              <a:rPr sz="1100" spc="-5" dirty="0">
                <a:latin typeface="Times New Roman"/>
                <a:cs typeface="Times New Roman"/>
              </a:rPr>
              <a:t>through</a:t>
            </a:r>
            <a:r>
              <a:rPr sz="1100" spc="15" dirty="0">
                <a:latin typeface="Times New Roman"/>
                <a:cs typeface="Times New Roman"/>
              </a:rPr>
              <a:t> </a:t>
            </a:r>
            <a:r>
              <a:rPr sz="1100" spc="10" dirty="0">
                <a:latin typeface="Times New Roman"/>
                <a:cs typeface="Times New Roman"/>
              </a:rPr>
              <a:t>the</a:t>
            </a:r>
            <a:r>
              <a:rPr sz="1100" spc="5" dirty="0">
                <a:latin typeface="Times New Roman"/>
                <a:cs typeface="Times New Roman"/>
              </a:rPr>
              <a:t> </a:t>
            </a:r>
            <a:r>
              <a:rPr sz="1100" spc="-5" dirty="0">
                <a:latin typeface="Times New Roman"/>
                <a:cs typeface="Times New Roman"/>
              </a:rPr>
              <a:t>Head</a:t>
            </a:r>
            <a:r>
              <a:rPr sz="1100" spc="15" dirty="0">
                <a:latin typeface="Times New Roman"/>
                <a:cs typeface="Times New Roman"/>
              </a:rPr>
              <a:t> </a:t>
            </a:r>
            <a:r>
              <a:rPr sz="1100" spc="-15" dirty="0">
                <a:latin typeface="Times New Roman"/>
                <a:cs typeface="Times New Roman"/>
              </a:rPr>
              <a:t>of</a:t>
            </a:r>
            <a:r>
              <a:rPr sz="1100" spc="5" dirty="0">
                <a:latin typeface="Times New Roman"/>
                <a:cs typeface="Times New Roman"/>
              </a:rPr>
              <a:t> </a:t>
            </a:r>
            <a:r>
              <a:rPr sz="1100" spc="10" dirty="0">
                <a:latin typeface="Times New Roman"/>
                <a:cs typeface="Times New Roman"/>
              </a:rPr>
              <a:t>the</a:t>
            </a:r>
            <a:r>
              <a:rPr sz="1100" dirty="0">
                <a:latin typeface="Times New Roman"/>
                <a:cs typeface="Times New Roman"/>
              </a:rPr>
              <a:t> </a:t>
            </a:r>
            <a:r>
              <a:rPr sz="1100" spc="-5" dirty="0">
                <a:latin typeface="Times New Roman"/>
                <a:cs typeface="Times New Roman"/>
              </a:rPr>
              <a:t>institution.</a:t>
            </a:r>
            <a:endParaRPr sz="1100">
              <a:latin typeface="Times New Roman"/>
              <a:cs typeface="Times New Roman"/>
            </a:endParaRPr>
          </a:p>
          <a:p>
            <a:pPr marL="607060" marR="15240" indent="-170815" algn="just">
              <a:lnSpc>
                <a:spcPts val="1220"/>
              </a:lnSpc>
              <a:spcBef>
                <a:spcPts val="900"/>
              </a:spcBef>
              <a:buAutoNum type="arabicPeriod" startAt="2"/>
              <a:tabLst>
                <a:tab pos="607695" algn="l"/>
              </a:tabLst>
            </a:pPr>
            <a:r>
              <a:rPr sz="1100" dirty="0">
                <a:latin typeface="Times New Roman"/>
                <a:cs typeface="Times New Roman"/>
              </a:rPr>
              <a:t>The </a:t>
            </a:r>
            <a:r>
              <a:rPr sz="1100" spc="-5" dirty="0">
                <a:latin typeface="Times New Roman"/>
                <a:cs typeface="Times New Roman"/>
              </a:rPr>
              <a:t>maximum duration </a:t>
            </a:r>
            <a:r>
              <a:rPr sz="1100" dirty="0">
                <a:latin typeface="Times New Roman"/>
                <a:cs typeface="Times New Roman"/>
              </a:rPr>
              <a:t>of the project </a:t>
            </a:r>
            <a:r>
              <a:rPr sz="1100" spc="-10" dirty="0">
                <a:latin typeface="Times New Roman"/>
                <a:cs typeface="Times New Roman"/>
              </a:rPr>
              <a:t>will </a:t>
            </a:r>
            <a:r>
              <a:rPr sz="1100" spc="10" dirty="0">
                <a:latin typeface="Times New Roman"/>
                <a:cs typeface="Times New Roman"/>
              </a:rPr>
              <a:t>be </a:t>
            </a:r>
            <a:r>
              <a:rPr sz="1100" dirty="0">
                <a:latin typeface="Times New Roman"/>
                <a:cs typeface="Times New Roman"/>
              </a:rPr>
              <a:t>one year </a:t>
            </a:r>
            <a:r>
              <a:rPr sz="1100" spc="-5" dirty="0">
                <a:latin typeface="Times New Roman"/>
                <a:cs typeface="Times New Roman"/>
              </a:rPr>
              <a:t>from </a:t>
            </a:r>
            <a:r>
              <a:rPr sz="1100" spc="10" dirty="0">
                <a:latin typeface="Times New Roman"/>
                <a:cs typeface="Times New Roman"/>
              </a:rPr>
              <a:t>the </a:t>
            </a:r>
            <a:r>
              <a:rPr sz="1100" spc="-5" dirty="0">
                <a:latin typeface="Times New Roman"/>
                <a:cs typeface="Times New Roman"/>
              </a:rPr>
              <a:t>date </a:t>
            </a:r>
            <a:r>
              <a:rPr sz="1100" spc="-15" dirty="0">
                <a:latin typeface="Times New Roman"/>
                <a:cs typeface="Times New Roman"/>
              </a:rPr>
              <a:t>of </a:t>
            </a:r>
            <a:r>
              <a:rPr sz="1100" spc="5" dirty="0">
                <a:latin typeface="Times New Roman"/>
                <a:cs typeface="Times New Roman"/>
              </a:rPr>
              <a:t>start </a:t>
            </a:r>
            <a:r>
              <a:rPr sz="1100" spc="-15" dirty="0">
                <a:latin typeface="Times New Roman"/>
                <a:cs typeface="Times New Roman"/>
              </a:rPr>
              <a:t>of </a:t>
            </a:r>
            <a:r>
              <a:rPr sz="1100" dirty="0">
                <a:latin typeface="Times New Roman"/>
                <a:cs typeface="Times New Roman"/>
              </a:rPr>
              <a:t>the </a:t>
            </a:r>
            <a:r>
              <a:rPr sz="1100" spc="5" dirty="0">
                <a:latin typeface="Times New Roman"/>
                <a:cs typeface="Times New Roman"/>
              </a:rPr>
              <a:t> </a:t>
            </a:r>
            <a:r>
              <a:rPr sz="1100" spc="-10" dirty="0">
                <a:latin typeface="Times New Roman"/>
                <a:cs typeface="Times New Roman"/>
              </a:rPr>
              <a:t>project.</a:t>
            </a:r>
            <a:endParaRPr sz="1100">
              <a:latin typeface="Times New Roman"/>
              <a:cs typeface="Times New Roman"/>
            </a:endParaRPr>
          </a:p>
          <a:p>
            <a:pPr>
              <a:lnSpc>
                <a:spcPct val="100000"/>
              </a:lnSpc>
              <a:spcBef>
                <a:spcPts val="30"/>
              </a:spcBef>
              <a:buFont typeface="Times New Roman"/>
              <a:buAutoNum type="arabicPeriod" startAt="2"/>
            </a:pPr>
            <a:endParaRPr sz="1150">
              <a:latin typeface="Times New Roman"/>
              <a:cs typeface="Times New Roman"/>
            </a:endParaRPr>
          </a:p>
          <a:p>
            <a:pPr marL="607060" marR="13970" indent="-170815" algn="just">
              <a:lnSpc>
                <a:spcPts val="1250"/>
              </a:lnSpc>
              <a:buAutoNum type="arabicPeriod" startAt="2"/>
              <a:tabLst>
                <a:tab pos="607695" algn="l"/>
              </a:tabLst>
            </a:pPr>
            <a:r>
              <a:rPr sz="1100" spc="-5" dirty="0">
                <a:latin typeface="Times New Roman"/>
                <a:cs typeface="Times New Roman"/>
              </a:rPr>
              <a:t>On completion </a:t>
            </a:r>
            <a:r>
              <a:rPr sz="1100" dirty="0">
                <a:latin typeface="Times New Roman"/>
                <a:cs typeface="Times New Roman"/>
              </a:rPr>
              <a:t>of the </a:t>
            </a:r>
            <a:r>
              <a:rPr sz="1100" spc="-10" dirty="0">
                <a:latin typeface="Times New Roman"/>
                <a:cs typeface="Times New Roman"/>
              </a:rPr>
              <a:t>project, one </a:t>
            </a:r>
            <a:r>
              <a:rPr sz="1100" dirty="0">
                <a:latin typeface="Times New Roman"/>
                <a:cs typeface="Times New Roman"/>
              </a:rPr>
              <a:t>copy </a:t>
            </a:r>
            <a:r>
              <a:rPr sz="1100" spc="-15" dirty="0">
                <a:latin typeface="Times New Roman"/>
                <a:cs typeface="Times New Roman"/>
              </a:rPr>
              <a:t>of </a:t>
            </a:r>
            <a:r>
              <a:rPr sz="1100" dirty="0">
                <a:latin typeface="Times New Roman"/>
                <a:cs typeface="Times New Roman"/>
              </a:rPr>
              <a:t>the </a:t>
            </a:r>
            <a:r>
              <a:rPr sz="1100" spc="-5" dirty="0">
                <a:latin typeface="Times New Roman"/>
                <a:cs typeface="Times New Roman"/>
              </a:rPr>
              <a:t>final project report </a:t>
            </a:r>
            <a:r>
              <a:rPr sz="1100" spc="-15" dirty="0">
                <a:latin typeface="Times New Roman"/>
                <a:cs typeface="Times New Roman"/>
              </a:rPr>
              <a:t>on </a:t>
            </a:r>
            <a:r>
              <a:rPr sz="1100" dirty="0">
                <a:latin typeface="Times New Roman"/>
                <a:cs typeface="Times New Roman"/>
              </a:rPr>
              <a:t>the </a:t>
            </a:r>
            <a:r>
              <a:rPr sz="1100" spc="-5" dirty="0">
                <a:latin typeface="Times New Roman"/>
                <a:cs typeface="Times New Roman"/>
              </a:rPr>
              <a:t>work </a:t>
            </a:r>
            <a:r>
              <a:rPr sz="1100" dirty="0">
                <a:latin typeface="Times New Roman"/>
                <a:cs typeface="Times New Roman"/>
              </a:rPr>
              <a:t>done </a:t>
            </a:r>
            <a:r>
              <a:rPr sz="1100" spc="5" dirty="0">
                <a:latin typeface="Times New Roman"/>
                <a:cs typeface="Times New Roman"/>
              </a:rPr>
              <a:t> </a:t>
            </a:r>
            <a:r>
              <a:rPr sz="1100" spc="-5" dirty="0">
                <a:latin typeface="Times New Roman"/>
                <a:cs typeface="Times New Roman"/>
              </a:rPr>
              <a:t>should</a:t>
            </a:r>
            <a:r>
              <a:rPr sz="1100" dirty="0">
                <a:latin typeface="Times New Roman"/>
                <a:cs typeface="Times New Roman"/>
              </a:rPr>
              <a:t> </a:t>
            </a:r>
            <a:r>
              <a:rPr sz="1100" spc="10" dirty="0">
                <a:latin typeface="Times New Roman"/>
                <a:cs typeface="Times New Roman"/>
              </a:rPr>
              <a:t>be</a:t>
            </a:r>
            <a:r>
              <a:rPr sz="1100" spc="15" dirty="0">
                <a:latin typeface="Times New Roman"/>
                <a:cs typeface="Times New Roman"/>
              </a:rPr>
              <a:t> </a:t>
            </a:r>
            <a:r>
              <a:rPr sz="1100" spc="-10" dirty="0">
                <a:latin typeface="Times New Roman"/>
                <a:cs typeface="Times New Roman"/>
              </a:rPr>
              <a:t>sent</a:t>
            </a:r>
            <a:r>
              <a:rPr sz="1100" spc="-5"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spc="-5" dirty="0">
                <a:latin typeface="Times New Roman"/>
                <a:cs typeface="Times New Roman"/>
              </a:rPr>
              <a:t>University</a:t>
            </a:r>
            <a:r>
              <a:rPr sz="1100" spc="265" dirty="0">
                <a:latin typeface="Times New Roman"/>
                <a:cs typeface="Times New Roman"/>
              </a:rPr>
              <a:t> </a:t>
            </a:r>
            <a:r>
              <a:rPr sz="1100" spc="-5" dirty="0">
                <a:latin typeface="Times New Roman"/>
                <a:cs typeface="Times New Roman"/>
              </a:rPr>
              <a:t>along</a:t>
            </a:r>
            <a:r>
              <a:rPr sz="1100" spc="265" dirty="0">
                <a:latin typeface="Times New Roman"/>
                <a:cs typeface="Times New Roman"/>
              </a:rPr>
              <a:t> </a:t>
            </a:r>
            <a:r>
              <a:rPr sz="1100" spc="-5" dirty="0">
                <a:latin typeface="Times New Roman"/>
                <a:cs typeface="Times New Roman"/>
              </a:rPr>
              <a:t>with</a:t>
            </a:r>
            <a:r>
              <a:rPr sz="1100" spc="270" dirty="0">
                <a:latin typeface="Times New Roman"/>
                <a:cs typeface="Times New Roman"/>
              </a:rPr>
              <a:t> </a:t>
            </a:r>
            <a:r>
              <a:rPr sz="1100" dirty="0">
                <a:latin typeface="Times New Roman"/>
                <a:cs typeface="Times New Roman"/>
              </a:rPr>
              <a:t>the</a:t>
            </a:r>
            <a:r>
              <a:rPr sz="1100" spc="280" dirty="0">
                <a:latin typeface="Times New Roman"/>
                <a:cs typeface="Times New Roman"/>
              </a:rPr>
              <a:t> </a:t>
            </a:r>
            <a:r>
              <a:rPr sz="1100" spc="-5" dirty="0">
                <a:latin typeface="Times New Roman"/>
                <a:cs typeface="Times New Roman"/>
              </a:rPr>
              <a:t>utilization</a:t>
            </a:r>
            <a:r>
              <a:rPr sz="1100" spc="270" dirty="0">
                <a:latin typeface="Times New Roman"/>
                <a:cs typeface="Times New Roman"/>
              </a:rPr>
              <a:t> </a:t>
            </a:r>
            <a:r>
              <a:rPr sz="1100" dirty="0">
                <a:latin typeface="Times New Roman"/>
                <a:cs typeface="Times New Roman"/>
              </a:rPr>
              <a:t>certificate</a:t>
            </a:r>
            <a:r>
              <a:rPr sz="1100" spc="280" dirty="0">
                <a:latin typeface="Times New Roman"/>
                <a:cs typeface="Times New Roman"/>
              </a:rPr>
              <a:t> </a:t>
            </a:r>
            <a:r>
              <a:rPr sz="1100" spc="-10" dirty="0">
                <a:latin typeface="Times New Roman"/>
                <a:cs typeface="Times New Roman"/>
              </a:rPr>
              <a:t>(UC), </a:t>
            </a:r>
            <a:r>
              <a:rPr sz="1100" spc="-5" dirty="0">
                <a:latin typeface="Times New Roman"/>
                <a:cs typeface="Times New Roman"/>
              </a:rPr>
              <a:t> certified</a:t>
            </a:r>
            <a:r>
              <a:rPr sz="1100" spc="15" dirty="0">
                <a:latin typeface="Times New Roman"/>
                <a:cs typeface="Times New Roman"/>
              </a:rPr>
              <a:t> </a:t>
            </a:r>
            <a:r>
              <a:rPr sz="1100" spc="-5" dirty="0">
                <a:latin typeface="Times New Roman"/>
                <a:cs typeface="Times New Roman"/>
              </a:rPr>
              <a:t>bills,</a:t>
            </a:r>
            <a:r>
              <a:rPr sz="1100" spc="50" dirty="0">
                <a:latin typeface="Times New Roman"/>
                <a:cs typeface="Times New Roman"/>
              </a:rPr>
              <a:t> </a:t>
            </a:r>
            <a:r>
              <a:rPr sz="1100" dirty="0">
                <a:latin typeface="Times New Roman"/>
                <a:cs typeface="Times New Roman"/>
              </a:rPr>
              <a:t>bill</a:t>
            </a:r>
            <a:r>
              <a:rPr sz="1100" spc="15" dirty="0">
                <a:latin typeface="Times New Roman"/>
                <a:cs typeface="Times New Roman"/>
              </a:rPr>
              <a:t> </a:t>
            </a:r>
            <a:r>
              <a:rPr sz="1100" dirty="0">
                <a:latin typeface="Times New Roman"/>
                <a:cs typeface="Times New Roman"/>
              </a:rPr>
              <a:t>wise</a:t>
            </a:r>
            <a:r>
              <a:rPr sz="1100" spc="10" dirty="0">
                <a:latin typeface="Times New Roman"/>
                <a:cs typeface="Times New Roman"/>
              </a:rPr>
              <a:t> </a:t>
            </a:r>
            <a:r>
              <a:rPr sz="1100" spc="-5" dirty="0">
                <a:latin typeface="Times New Roman"/>
                <a:cs typeface="Times New Roman"/>
              </a:rPr>
              <a:t>statement</a:t>
            </a:r>
            <a:r>
              <a:rPr sz="1100" spc="20" dirty="0">
                <a:latin typeface="Times New Roman"/>
                <a:cs typeface="Times New Roman"/>
              </a:rPr>
              <a:t> </a:t>
            </a:r>
            <a:r>
              <a:rPr sz="1100" spc="5" dirty="0">
                <a:latin typeface="Times New Roman"/>
                <a:cs typeface="Times New Roman"/>
              </a:rPr>
              <a:t>and</a:t>
            </a:r>
            <a:r>
              <a:rPr sz="1100" spc="10" dirty="0">
                <a:latin typeface="Times New Roman"/>
                <a:cs typeface="Times New Roman"/>
              </a:rPr>
              <a:t> </a:t>
            </a:r>
            <a:r>
              <a:rPr sz="1100" spc="-5" dirty="0">
                <a:latin typeface="Times New Roman"/>
                <a:cs typeface="Times New Roman"/>
              </a:rPr>
              <a:t>statement</a:t>
            </a:r>
            <a:r>
              <a:rPr sz="1100" spc="50" dirty="0">
                <a:latin typeface="Times New Roman"/>
                <a:cs typeface="Times New Roman"/>
              </a:rPr>
              <a:t> </a:t>
            </a:r>
            <a:r>
              <a:rPr sz="1100" spc="-15" dirty="0">
                <a:latin typeface="Times New Roman"/>
                <a:cs typeface="Times New Roman"/>
              </a:rPr>
              <a:t>of</a:t>
            </a:r>
            <a:r>
              <a:rPr sz="1100" spc="50" dirty="0">
                <a:latin typeface="Times New Roman"/>
                <a:cs typeface="Times New Roman"/>
              </a:rPr>
              <a:t> </a:t>
            </a:r>
            <a:r>
              <a:rPr sz="1100" spc="-5" dirty="0">
                <a:latin typeface="Times New Roman"/>
                <a:cs typeface="Times New Roman"/>
              </a:rPr>
              <a:t>expenditure</a:t>
            </a:r>
            <a:r>
              <a:rPr sz="1100" spc="5" dirty="0">
                <a:latin typeface="Times New Roman"/>
                <a:cs typeface="Times New Roman"/>
              </a:rPr>
              <a:t> </a:t>
            </a:r>
            <a:r>
              <a:rPr sz="1100" spc="-5" dirty="0">
                <a:latin typeface="Times New Roman"/>
                <a:cs typeface="Times New Roman"/>
              </a:rPr>
              <a:t>(SE).</a:t>
            </a:r>
            <a:endParaRPr sz="1100">
              <a:latin typeface="Times New Roman"/>
              <a:cs typeface="Times New Roman"/>
            </a:endParaRPr>
          </a:p>
          <a:p>
            <a:pPr marL="607060" indent="-174625">
              <a:lnSpc>
                <a:spcPct val="100000"/>
              </a:lnSpc>
              <a:spcBef>
                <a:spcPts val="855"/>
              </a:spcBef>
              <a:buAutoNum type="arabicPeriod" startAt="2"/>
              <a:tabLst>
                <a:tab pos="607695" algn="l"/>
              </a:tabLst>
            </a:pPr>
            <a:r>
              <a:rPr sz="1100" dirty="0">
                <a:latin typeface="Times New Roman"/>
                <a:cs typeface="Times New Roman"/>
              </a:rPr>
              <a:t>The</a:t>
            </a:r>
            <a:r>
              <a:rPr sz="1100" spc="60" dirty="0">
                <a:latin typeface="Times New Roman"/>
                <a:cs typeface="Times New Roman"/>
              </a:rPr>
              <a:t> </a:t>
            </a:r>
            <a:r>
              <a:rPr sz="1100" spc="-5" dirty="0">
                <a:latin typeface="Times New Roman"/>
                <a:cs typeface="Times New Roman"/>
              </a:rPr>
              <a:t>institute</a:t>
            </a:r>
            <a:r>
              <a:rPr sz="1100" spc="60" dirty="0">
                <a:latin typeface="Times New Roman"/>
                <a:cs typeface="Times New Roman"/>
              </a:rPr>
              <a:t> </a:t>
            </a:r>
            <a:r>
              <a:rPr sz="1100" spc="-10" dirty="0">
                <a:latin typeface="Times New Roman"/>
                <a:cs typeface="Times New Roman"/>
              </a:rPr>
              <a:t>shall</a:t>
            </a:r>
            <a:r>
              <a:rPr sz="1100" spc="70" dirty="0">
                <a:latin typeface="Times New Roman"/>
                <a:cs typeface="Times New Roman"/>
              </a:rPr>
              <a:t> </a:t>
            </a:r>
            <a:r>
              <a:rPr sz="1100" spc="-5" dirty="0">
                <a:latin typeface="Times New Roman"/>
                <a:cs typeface="Times New Roman"/>
              </a:rPr>
              <a:t>maintain</a:t>
            </a:r>
            <a:r>
              <a:rPr sz="1100" spc="70" dirty="0">
                <a:latin typeface="Times New Roman"/>
                <a:cs typeface="Times New Roman"/>
              </a:rPr>
              <a:t> </a:t>
            </a:r>
            <a:r>
              <a:rPr sz="1100" dirty="0">
                <a:latin typeface="Times New Roman"/>
                <a:cs typeface="Times New Roman"/>
              </a:rPr>
              <a:t>separate</a:t>
            </a:r>
            <a:r>
              <a:rPr sz="1100" spc="60" dirty="0">
                <a:latin typeface="Times New Roman"/>
                <a:cs typeface="Times New Roman"/>
              </a:rPr>
              <a:t> </a:t>
            </a:r>
            <a:r>
              <a:rPr sz="1100" spc="-5" dirty="0">
                <a:latin typeface="Times New Roman"/>
                <a:cs typeface="Times New Roman"/>
              </a:rPr>
              <a:t>audited</a:t>
            </a:r>
            <a:r>
              <a:rPr sz="1100" spc="40" dirty="0">
                <a:latin typeface="Times New Roman"/>
                <a:cs typeface="Times New Roman"/>
              </a:rPr>
              <a:t> </a:t>
            </a:r>
            <a:r>
              <a:rPr sz="1100" spc="-5" dirty="0">
                <a:latin typeface="Times New Roman"/>
                <a:cs typeface="Times New Roman"/>
              </a:rPr>
              <a:t>accounts</a:t>
            </a:r>
            <a:r>
              <a:rPr sz="1100" spc="95" dirty="0">
                <a:latin typeface="Times New Roman"/>
                <a:cs typeface="Times New Roman"/>
              </a:rPr>
              <a:t> </a:t>
            </a:r>
            <a:r>
              <a:rPr sz="1100" spc="-15" dirty="0">
                <a:latin typeface="Times New Roman"/>
                <a:cs typeface="Times New Roman"/>
              </a:rPr>
              <a:t>for</a:t>
            </a:r>
            <a:r>
              <a:rPr sz="1100" spc="105" dirty="0">
                <a:latin typeface="Times New Roman"/>
                <a:cs typeface="Times New Roman"/>
              </a:rPr>
              <a:t> </a:t>
            </a:r>
            <a:r>
              <a:rPr sz="1100" spc="-10" dirty="0">
                <a:latin typeface="Times New Roman"/>
                <a:cs typeface="Times New Roman"/>
              </a:rPr>
              <a:t>the</a:t>
            </a:r>
            <a:r>
              <a:rPr sz="1100" spc="55" dirty="0">
                <a:latin typeface="Times New Roman"/>
                <a:cs typeface="Times New Roman"/>
              </a:rPr>
              <a:t> </a:t>
            </a:r>
            <a:r>
              <a:rPr sz="1100" dirty="0">
                <a:latin typeface="Times New Roman"/>
                <a:cs typeface="Times New Roman"/>
              </a:rPr>
              <a:t>project.</a:t>
            </a:r>
            <a:endParaRPr sz="1100">
              <a:latin typeface="Times New Roman"/>
              <a:cs typeface="Times New Roman"/>
            </a:endParaRPr>
          </a:p>
          <a:p>
            <a:pPr marL="607060" marR="6985" indent="-170815" algn="just">
              <a:lnSpc>
                <a:spcPct val="93600"/>
              </a:lnSpc>
              <a:spcBef>
                <a:spcPts val="900"/>
              </a:spcBef>
              <a:buAutoNum type="arabicPeriod" startAt="2"/>
              <a:tabLst>
                <a:tab pos="607695" algn="l"/>
              </a:tabLst>
            </a:pPr>
            <a:r>
              <a:rPr sz="1100" dirty="0">
                <a:latin typeface="Times New Roman"/>
                <a:cs typeface="Times New Roman"/>
              </a:rPr>
              <a:t>The </a:t>
            </a:r>
            <a:r>
              <a:rPr sz="1100" spc="-5" dirty="0">
                <a:latin typeface="Times New Roman"/>
                <a:cs typeface="Times New Roman"/>
              </a:rPr>
              <a:t>institute</a:t>
            </a:r>
            <a:r>
              <a:rPr sz="1100" spc="265" dirty="0">
                <a:latin typeface="Times New Roman"/>
                <a:cs typeface="Times New Roman"/>
              </a:rPr>
              <a:t> </a:t>
            </a:r>
            <a:r>
              <a:rPr sz="1100" spc="-5" dirty="0">
                <a:latin typeface="Times New Roman"/>
                <a:cs typeface="Times New Roman"/>
              </a:rPr>
              <a:t>shall </a:t>
            </a:r>
            <a:r>
              <a:rPr sz="1100" spc="-10" dirty="0">
                <a:latin typeface="Times New Roman"/>
                <a:cs typeface="Times New Roman"/>
              </a:rPr>
              <a:t>not </a:t>
            </a:r>
            <a:r>
              <a:rPr sz="1100" spc="-5" dirty="0">
                <a:latin typeface="Times New Roman"/>
                <a:cs typeface="Times New Roman"/>
              </a:rPr>
              <a:t>entrust</a:t>
            </a:r>
            <a:r>
              <a:rPr sz="1100" spc="270" dirty="0">
                <a:latin typeface="Times New Roman"/>
                <a:cs typeface="Times New Roman"/>
              </a:rPr>
              <a:t> </a:t>
            </a:r>
            <a:r>
              <a:rPr sz="1100" spc="-10" dirty="0">
                <a:latin typeface="Times New Roman"/>
                <a:cs typeface="Times New Roman"/>
              </a:rPr>
              <a:t>the </a:t>
            </a:r>
            <a:r>
              <a:rPr sz="1100" spc="-5" dirty="0">
                <a:latin typeface="Times New Roman"/>
                <a:cs typeface="Times New Roman"/>
              </a:rPr>
              <a:t>implementation </a:t>
            </a:r>
            <a:r>
              <a:rPr sz="1100" spc="-15" dirty="0">
                <a:latin typeface="Times New Roman"/>
                <a:cs typeface="Times New Roman"/>
              </a:rPr>
              <a:t>of</a:t>
            </a:r>
            <a:r>
              <a:rPr sz="1100" spc="505" dirty="0">
                <a:latin typeface="Times New Roman"/>
                <a:cs typeface="Times New Roman"/>
              </a:rPr>
              <a:t> </a:t>
            </a:r>
            <a:r>
              <a:rPr sz="1100" dirty="0">
                <a:latin typeface="Times New Roman"/>
                <a:cs typeface="Times New Roman"/>
              </a:rPr>
              <a:t>the</a:t>
            </a:r>
            <a:r>
              <a:rPr sz="1100" spc="275" dirty="0">
                <a:latin typeface="Times New Roman"/>
                <a:cs typeface="Times New Roman"/>
              </a:rPr>
              <a:t> </a:t>
            </a:r>
            <a:r>
              <a:rPr sz="1100" spc="-5" dirty="0">
                <a:latin typeface="Times New Roman"/>
                <a:cs typeface="Times New Roman"/>
              </a:rPr>
              <a:t>work </a:t>
            </a:r>
            <a:r>
              <a:rPr sz="1100" spc="-15" dirty="0">
                <a:latin typeface="Times New Roman"/>
                <a:cs typeface="Times New Roman"/>
              </a:rPr>
              <a:t>for</a:t>
            </a:r>
            <a:r>
              <a:rPr sz="1100" spc="245" dirty="0">
                <a:latin typeface="Times New Roman"/>
                <a:cs typeface="Times New Roman"/>
              </a:rPr>
              <a:t> </a:t>
            </a:r>
            <a:r>
              <a:rPr sz="1100" spc="-10" dirty="0">
                <a:latin typeface="Times New Roman"/>
                <a:cs typeface="Times New Roman"/>
              </a:rPr>
              <a:t>which </a:t>
            </a:r>
            <a:r>
              <a:rPr sz="1100" dirty="0">
                <a:latin typeface="Times New Roman"/>
                <a:cs typeface="Times New Roman"/>
              </a:rPr>
              <a:t>the</a:t>
            </a:r>
            <a:r>
              <a:rPr sz="1100" spc="275" dirty="0">
                <a:latin typeface="Times New Roman"/>
                <a:cs typeface="Times New Roman"/>
              </a:rPr>
              <a:t> </a:t>
            </a:r>
            <a:r>
              <a:rPr sz="1100" spc="-5" dirty="0">
                <a:latin typeface="Times New Roman"/>
                <a:cs typeface="Times New Roman"/>
              </a:rPr>
              <a:t>grant </a:t>
            </a:r>
            <a:r>
              <a:rPr sz="1100" spc="-260" dirty="0">
                <a:latin typeface="Times New Roman"/>
                <a:cs typeface="Times New Roman"/>
              </a:rPr>
              <a:t> </a:t>
            </a:r>
            <a:r>
              <a:rPr sz="1100" spc="-10" dirty="0">
                <a:latin typeface="Times New Roman"/>
                <a:cs typeface="Times New Roman"/>
              </a:rPr>
              <a:t>is </a:t>
            </a:r>
            <a:r>
              <a:rPr sz="1100" spc="-5" dirty="0">
                <a:latin typeface="Times New Roman"/>
                <a:cs typeface="Times New Roman"/>
              </a:rPr>
              <a:t>being sanctioned </a:t>
            </a:r>
            <a:r>
              <a:rPr sz="1100" dirty="0">
                <a:latin typeface="Times New Roman"/>
                <a:cs typeface="Times New Roman"/>
              </a:rPr>
              <a:t>to </a:t>
            </a:r>
            <a:r>
              <a:rPr sz="1100" spc="-10" dirty="0">
                <a:latin typeface="Times New Roman"/>
                <a:cs typeface="Times New Roman"/>
              </a:rPr>
              <a:t>another </a:t>
            </a:r>
            <a:r>
              <a:rPr sz="1100" spc="-5" dirty="0">
                <a:latin typeface="Times New Roman"/>
                <a:cs typeface="Times New Roman"/>
              </a:rPr>
              <a:t>institution </a:t>
            </a:r>
            <a:r>
              <a:rPr sz="1100" spc="-10" dirty="0">
                <a:latin typeface="Times New Roman"/>
                <a:cs typeface="Times New Roman"/>
              </a:rPr>
              <a:t>nor shall </a:t>
            </a:r>
            <a:r>
              <a:rPr sz="1100" spc="-5" dirty="0">
                <a:latin typeface="Times New Roman"/>
                <a:cs typeface="Times New Roman"/>
              </a:rPr>
              <a:t>divert </a:t>
            </a:r>
            <a:r>
              <a:rPr sz="1100" dirty="0">
                <a:latin typeface="Times New Roman"/>
                <a:cs typeface="Times New Roman"/>
              </a:rPr>
              <a:t>the </a:t>
            </a:r>
            <a:r>
              <a:rPr sz="1100" spc="-5" dirty="0">
                <a:latin typeface="Times New Roman"/>
                <a:cs typeface="Times New Roman"/>
              </a:rPr>
              <a:t>grant </a:t>
            </a:r>
            <a:r>
              <a:rPr sz="1100" spc="-10" dirty="0">
                <a:latin typeface="Times New Roman"/>
                <a:cs typeface="Times New Roman"/>
              </a:rPr>
              <a:t>receipts </a:t>
            </a:r>
            <a:r>
              <a:rPr sz="1100" dirty="0">
                <a:latin typeface="Times New Roman"/>
                <a:cs typeface="Times New Roman"/>
              </a:rPr>
              <a:t>to </a:t>
            </a:r>
            <a:r>
              <a:rPr sz="1100" spc="-10" dirty="0">
                <a:latin typeface="Times New Roman"/>
                <a:cs typeface="Times New Roman"/>
              </a:rPr>
              <a:t>other </a:t>
            </a:r>
            <a:r>
              <a:rPr sz="1100" spc="-5" dirty="0">
                <a:latin typeface="Times New Roman"/>
                <a:cs typeface="Times New Roman"/>
              </a:rPr>
              <a:t> institutes</a:t>
            </a:r>
            <a:r>
              <a:rPr sz="1100" spc="15" dirty="0">
                <a:latin typeface="Times New Roman"/>
                <a:cs typeface="Times New Roman"/>
              </a:rPr>
              <a:t> </a:t>
            </a:r>
            <a:r>
              <a:rPr sz="1100" spc="5" dirty="0">
                <a:latin typeface="Times New Roman"/>
                <a:cs typeface="Times New Roman"/>
              </a:rPr>
              <a:t>as</a:t>
            </a:r>
            <a:r>
              <a:rPr sz="1100" spc="-10" dirty="0">
                <a:latin typeface="Times New Roman"/>
                <a:cs typeface="Times New Roman"/>
              </a:rPr>
              <a:t> </a:t>
            </a:r>
            <a:r>
              <a:rPr sz="1100" spc="-5" dirty="0">
                <a:latin typeface="Times New Roman"/>
                <a:cs typeface="Times New Roman"/>
              </a:rPr>
              <a:t>assistance.</a:t>
            </a:r>
            <a:endParaRPr sz="1100">
              <a:latin typeface="Times New Roman"/>
              <a:cs typeface="Times New Roman"/>
            </a:endParaRPr>
          </a:p>
          <a:p>
            <a:pPr marL="607060" marR="11430" indent="-170815" algn="just">
              <a:lnSpc>
                <a:spcPct val="92800"/>
              </a:lnSpc>
              <a:spcBef>
                <a:spcPts val="915"/>
              </a:spcBef>
              <a:buAutoNum type="arabicPeriod" startAt="2"/>
              <a:tabLst>
                <a:tab pos="607695" algn="l"/>
              </a:tabLst>
            </a:pPr>
            <a:r>
              <a:rPr sz="1100" dirty="0">
                <a:latin typeface="Times New Roman"/>
                <a:cs typeface="Times New Roman"/>
              </a:rPr>
              <a:t>The</a:t>
            </a:r>
            <a:r>
              <a:rPr sz="1100" spc="5" dirty="0">
                <a:latin typeface="Times New Roman"/>
                <a:cs typeface="Times New Roman"/>
              </a:rPr>
              <a:t> </a:t>
            </a:r>
            <a:r>
              <a:rPr sz="1100" spc="-5" dirty="0">
                <a:latin typeface="Times New Roman"/>
                <a:cs typeface="Times New Roman"/>
              </a:rPr>
              <a:t>University</a:t>
            </a:r>
            <a:r>
              <a:rPr sz="1100" dirty="0">
                <a:latin typeface="Times New Roman"/>
                <a:cs typeface="Times New Roman"/>
              </a:rPr>
              <a:t> </a:t>
            </a:r>
            <a:r>
              <a:rPr sz="1100" spc="-5" dirty="0">
                <a:latin typeface="Times New Roman"/>
                <a:cs typeface="Times New Roman"/>
              </a:rPr>
              <a:t>reserves</a:t>
            </a:r>
            <a:r>
              <a:rPr sz="1100" dirty="0">
                <a:latin typeface="Times New Roman"/>
                <a:cs typeface="Times New Roman"/>
              </a:rPr>
              <a:t> </a:t>
            </a:r>
            <a:r>
              <a:rPr sz="1100" spc="10" dirty="0">
                <a:latin typeface="Times New Roman"/>
                <a:cs typeface="Times New Roman"/>
              </a:rPr>
              <a:t>the </a:t>
            </a:r>
            <a:r>
              <a:rPr sz="1100" spc="-5" dirty="0">
                <a:latin typeface="Times New Roman"/>
                <a:cs typeface="Times New Roman"/>
              </a:rPr>
              <a:t>right</a:t>
            </a:r>
            <a:r>
              <a:rPr sz="1100" dirty="0">
                <a:latin typeface="Times New Roman"/>
                <a:cs typeface="Times New Roman"/>
              </a:rPr>
              <a:t> to</a:t>
            </a:r>
            <a:r>
              <a:rPr sz="1100" spc="5" dirty="0">
                <a:latin typeface="Times New Roman"/>
                <a:cs typeface="Times New Roman"/>
              </a:rPr>
              <a:t> </a:t>
            </a:r>
            <a:r>
              <a:rPr sz="1100" dirty="0">
                <a:latin typeface="Times New Roman"/>
                <a:cs typeface="Times New Roman"/>
              </a:rPr>
              <a:t>terminate</a:t>
            </a:r>
            <a:r>
              <a:rPr sz="1100" spc="5" dirty="0">
                <a:latin typeface="Times New Roman"/>
                <a:cs typeface="Times New Roman"/>
              </a:rPr>
              <a:t> </a:t>
            </a:r>
            <a:r>
              <a:rPr sz="1100" spc="10" dirty="0">
                <a:latin typeface="Times New Roman"/>
                <a:cs typeface="Times New Roman"/>
              </a:rPr>
              <a:t>the</a:t>
            </a:r>
            <a:r>
              <a:rPr sz="1100" spc="15" dirty="0">
                <a:latin typeface="Times New Roman"/>
                <a:cs typeface="Times New Roman"/>
              </a:rPr>
              <a:t> </a:t>
            </a:r>
            <a:r>
              <a:rPr sz="1100" spc="-10" dirty="0">
                <a:latin typeface="Times New Roman"/>
                <a:cs typeface="Times New Roman"/>
              </a:rPr>
              <a:t>project</a:t>
            </a:r>
            <a:r>
              <a:rPr sz="1100" spc="-5" dirty="0">
                <a:latin typeface="Times New Roman"/>
                <a:cs typeface="Times New Roman"/>
              </a:rPr>
              <a:t> </a:t>
            </a:r>
            <a:r>
              <a:rPr sz="1100" spc="5" dirty="0">
                <a:latin typeface="Times New Roman"/>
                <a:cs typeface="Times New Roman"/>
              </a:rPr>
              <a:t>at</a:t>
            </a:r>
            <a:r>
              <a:rPr sz="1100" spc="10" dirty="0">
                <a:latin typeface="Times New Roman"/>
                <a:cs typeface="Times New Roman"/>
              </a:rPr>
              <a:t> </a:t>
            </a:r>
            <a:r>
              <a:rPr sz="1100" spc="-5" dirty="0">
                <a:latin typeface="Times New Roman"/>
                <a:cs typeface="Times New Roman"/>
              </a:rPr>
              <a:t>any</a:t>
            </a:r>
            <a:r>
              <a:rPr sz="1100" dirty="0">
                <a:latin typeface="Times New Roman"/>
                <a:cs typeface="Times New Roman"/>
              </a:rPr>
              <a:t> stage</a:t>
            </a:r>
            <a:r>
              <a:rPr sz="1100" spc="5" dirty="0">
                <a:latin typeface="Times New Roman"/>
                <a:cs typeface="Times New Roman"/>
              </a:rPr>
              <a:t> </a:t>
            </a:r>
            <a:r>
              <a:rPr sz="1100" dirty="0">
                <a:latin typeface="Times New Roman"/>
                <a:cs typeface="Times New Roman"/>
              </a:rPr>
              <a:t>if</a:t>
            </a:r>
            <a:r>
              <a:rPr sz="1100" spc="5" dirty="0">
                <a:latin typeface="Times New Roman"/>
                <a:cs typeface="Times New Roman"/>
              </a:rPr>
              <a:t> </a:t>
            </a:r>
            <a:r>
              <a:rPr sz="1100" spc="-10" dirty="0">
                <a:latin typeface="Times New Roman"/>
                <a:cs typeface="Times New Roman"/>
              </a:rPr>
              <a:t>it</a:t>
            </a:r>
            <a:r>
              <a:rPr sz="1100" spc="-5" dirty="0">
                <a:latin typeface="Times New Roman"/>
                <a:cs typeface="Times New Roman"/>
              </a:rPr>
              <a:t> </a:t>
            </a:r>
            <a:r>
              <a:rPr sz="1100" spc="-20" dirty="0">
                <a:latin typeface="Times New Roman"/>
                <a:cs typeface="Times New Roman"/>
              </a:rPr>
              <a:t>is </a:t>
            </a:r>
            <a:r>
              <a:rPr sz="1100" spc="-15" dirty="0">
                <a:latin typeface="Times New Roman"/>
                <a:cs typeface="Times New Roman"/>
              </a:rPr>
              <a:t> </a:t>
            </a:r>
            <a:r>
              <a:rPr sz="1100" spc="-5" dirty="0">
                <a:latin typeface="Times New Roman"/>
                <a:cs typeface="Times New Roman"/>
              </a:rPr>
              <a:t>convinced </a:t>
            </a:r>
            <a:r>
              <a:rPr sz="1100" dirty="0">
                <a:latin typeface="Times New Roman"/>
                <a:cs typeface="Times New Roman"/>
              </a:rPr>
              <a:t>that the </a:t>
            </a:r>
            <a:r>
              <a:rPr sz="1100" spc="-5" dirty="0">
                <a:latin typeface="Times New Roman"/>
                <a:cs typeface="Times New Roman"/>
              </a:rPr>
              <a:t>grant has </a:t>
            </a:r>
            <a:r>
              <a:rPr sz="1100" spc="-15" dirty="0">
                <a:latin typeface="Times New Roman"/>
                <a:cs typeface="Times New Roman"/>
              </a:rPr>
              <a:t>not </a:t>
            </a:r>
            <a:r>
              <a:rPr sz="1100" dirty="0">
                <a:latin typeface="Times New Roman"/>
                <a:cs typeface="Times New Roman"/>
              </a:rPr>
              <a:t>been properly </a:t>
            </a:r>
            <a:r>
              <a:rPr sz="1100" spc="-5" dirty="0">
                <a:latin typeface="Times New Roman"/>
                <a:cs typeface="Times New Roman"/>
              </a:rPr>
              <a:t>utilized</a:t>
            </a:r>
            <a:r>
              <a:rPr sz="1100" spc="265" dirty="0">
                <a:latin typeface="Times New Roman"/>
                <a:cs typeface="Times New Roman"/>
              </a:rPr>
              <a:t> </a:t>
            </a:r>
            <a:r>
              <a:rPr sz="1100" spc="-15" dirty="0">
                <a:latin typeface="Times New Roman"/>
                <a:cs typeface="Times New Roman"/>
              </a:rPr>
              <a:t>or</a:t>
            </a:r>
            <a:r>
              <a:rPr sz="1100" spc="245" dirty="0">
                <a:latin typeface="Times New Roman"/>
                <a:cs typeface="Times New Roman"/>
              </a:rPr>
              <a:t> </a:t>
            </a:r>
            <a:r>
              <a:rPr sz="1100" spc="-5" dirty="0">
                <a:latin typeface="Times New Roman"/>
                <a:cs typeface="Times New Roman"/>
              </a:rPr>
              <a:t>appropriate</a:t>
            </a:r>
            <a:r>
              <a:rPr sz="1100" spc="265" dirty="0">
                <a:latin typeface="Times New Roman"/>
                <a:cs typeface="Times New Roman"/>
              </a:rPr>
              <a:t> </a:t>
            </a:r>
            <a:r>
              <a:rPr sz="1100" dirty="0">
                <a:latin typeface="Times New Roman"/>
                <a:cs typeface="Times New Roman"/>
              </a:rPr>
              <a:t>progress</a:t>
            </a:r>
            <a:r>
              <a:rPr sz="1100" spc="275" dirty="0">
                <a:latin typeface="Times New Roman"/>
                <a:cs typeface="Times New Roman"/>
              </a:rPr>
              <a:t> </a:t>
            </a:r>
            <a:r>
              <a:rPr sz="1100" spc="-20" dirty="0">
                <a:latin typeface="Times New Roman"/>
                <a:cs typeface="Times New Roman"/>
              </a:rPr>
              <a:t>is </a:t>
            </a:r>
            <a:r>
              <a:rPr sz="1100" spc="-15" dirty="0">
                <a:latin typeface="Times New Roman"/>
                <a:cs typeface="Times New Roman"/>
              </a:rPr>
              <a:t> </a:t>
            </a:r>
            <a:r>
              <a:rPr sz="1100" spc="-10" dirty="0">
                <a:latin typeface="Times New Roman"/>
                <a:cs typeface="Times New Roman"/>
              </a:rPr>
              <a:t>not </a:t>
            </a:r>
            <a:r>
              <a:rPr sz="1100" spc="-5" dirty="0">
                <a:latin typeface="Times New Roman"/>
                <a:cs typeface="Times New Roman"/>
              </a:rPr>
              <a:t>being </a:t>
            </a:r>
            <a:r>
              <a:rPr sz="1100" spc="-10" dirty="0">
                <a:latin typeface="Times New Roman"/>
                <a:cs typeface="Times New Roman"/>
              </a:rPr>
              <a:t>made.</a:t>
            </a:r>
            <a:r>
              <a:rPr sz="1100" spc="254" dirty="0">
                <a:latin typeface="Times New Roman"/>
                <a:cs typeface="Times New Roman"/>
              </a:rPr>
              <a:t> </a:t>
            </a:r>
            <a:r>
              <a:rPr sz="1100" spc="5" dirty="0">
                <a:latin typeface="Times New Roman"/>
                <a:cs typeface="Times New Roman"/>
              </a:rPr>
              <a:t>In </a:t>
            </a:r>
            <a:r>
              <a:rPr sz="1100" spc="-5" dirty="0">
                <a:latin typeface="Times New Roman"/>
                <a:cs typeface="Times New Roman"/>
              </a:rPr>
              <a:t>addition,</a:t>
            </a:r>
            <a:r>
              <a:rPr sz="1100" spc="270" dirty="0">
                <a:latin typeface="Times New Roman"/>
                <a:cs typeface="Times New Roman"/>
              </a:rPr>
              <a:t> </a:t>
            </a:r>
            <a:r>
              <a:rPr sz="1100" dirty="0">
                <a:latin typeface="Times New Roman"/>
                <a:cs typeface="Times New Roman"/>
              </a:rPr>
              <a:t>the</a:t>
            </a:r>
            <a:r>
              <a:rPr sz="1100" spc="275" dirty="0">
                <a:latin typeface="Times New Roman"/>
                <a:cs typeface="Times New Roman"/>
              </a:rPr>
              <a:t> </a:t>
            </a:r>
            <a:r>
              <a:rPr sz="1100" spc="-5" dirty="0">
                <a:latin typeface="Times New Roman"/>
                <a:cs typeface="Times New Roman"/>
              </a:rPr>
              <a:t>University may designate</a:t>
            </a:r>
            <a:r>
              <a:rPr sz="1100" spc="265" dirty="0">
                <a:latin typeface="Times New Roman"/>
                <a:cs typeface="Times New Roman"/>
              </a:rPr>
              <a:t> </a:t>
            </a:r>
            <a:r>
              <a:rPr sz="1100" spc="-5" dirty="0">
                <a:latin typeface="Times New Roman"/>
                <a:cs typeface="Times New Roman"/>
              </a:rPr>
              <a:t>Scientist/Specialist</a:t>
            </a:r>
            <a:r>
              <a:rPr sz="1100" spc="535" dirty="0">
                <a:latin typeface="Times New Roman"/>
                <a:cs typeface="Times New Roman"/>
              </a:rPr>
              <a:t> </a:t>
            </a:r>
            <a:r>
              <a:rPr sz="1100" spc="-25" dirty="0">
                <a:latin typeface="Times New Roman"/>
                <a:cs typeface="Times New Roman"/>
              </a:rPr>
              <a:t>or </a:t>
            </a:r>
            <a:r>
              <a:rPr sz="1100" spc="-20" dirty="0">
                <a:latin typeface="Times New Roman"/>
                <a:cs typeface="Times New Roman"/>
              </a:rPr>
              <a:t> </a:t>
            </a:r>
            <a:r>
              <a:rPr sz="1100" spc="5" dirty="0">
                <a:latin typeface="Times New Roman"/>
                <a:cs typeface="Times New Roman"/>
              </a:rPr>
              <a:t>an</a:t>
            </a:r>
            <a:r>
              <a:rPr sz="1100" spc="-20" dirty="0">
                <a:latin typeface="Times New Roman"/>
                <a:cs typeface="Times New Roman"/>
              </a:rPr>
              <a:t> </a:t>
            </a:r>
            <a:r>
              <a:rPr sz="1100" spc="-5" dirty="0">
                <a:latin typeface="Times New Roman"/>
                <a:cs typeface="Times New Roman"/>
              </a:rPr>
              <a:t>Expert</a:t>
            </a:r>
            <a:r>
              <a:rPr sz="1100" spc="20" dirty="0">
                <a:latin typeface="Times New Roman"/>
                <a:cs typeface="Times New Roman"/>
              </a:rPr>
              <a:t> </a:t>
            </a:r>
            <a:r>
              <a:rPr sz="1100" spc="-10" dirty="0">
                <a:latin typeface="Times New Roman"/>
                <a:cs typeface="Times New Roman"/>
              </a:rPr>
              <a:t>Panel</a:t>
            </a:r>
            <a:r>
              <a:rPr sz="1100" spc="15"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spc="-5" dirty="0">
                <a:latin typeface="Times New Roman"/>
                <a:cs typeface="Times New Roman"/>
              </a:rPr>
              <a:t>review</a:t>
            </a:r>
            <a:r>
              <a:rPr sz="1100" spc="10" dirty="0">
                <a:latin typeface="Times New Roman"/>
                <a:cs typeface="Times New Roman"/>
              </a:rPr>
              <a:t> the</a:t>
            </a:r>
            <a:r>
              <a:rPr sz="1100" dirty="0">
                <a:latin typeface="Times New Roman"/>
                <a:cs typeface="Times New Roman"/>
              </a:rPr>
              <a:t> work</a:t>
            </a:r>
            <a:r>
              <a:rPr sz="1100" spc="-10" dirty="0">
                <a:latin typeface="Times New Roman"/>
                <a:cs typeface="Times New Roman"/>
              </a:rPr>
              <a:t> done.</a:t>
            </a:r>
            <a:endParaRPr sz="1100">
              <a:latin typeface="Times New Roman"/>
              <a:cs typeface="Times New Roman"/>
            </a:endParaRPr>
          </a:p>
          <a:p>
            <a:pPr marL="607060" marR="6350" indent="-170815" algn="just">
              <a:lnSpc>
                <a:spcPct val="92100"/>
              </a:lnSpc>
              <a:spcBef>
                <a:spcPts val="965"/>
              </a:spcBef>
              <a:buAutoNum type="arabicPeriod" startAt="2"/>
              <a:tabLst>
                <a:tab pos="607695" algn="l"/>
              </a:tabLst>
            </a:pPr>
            <a:r>
              <a:rPr sz="1100" spc="-5" dirty="0">
                <a:latin typeface="Times New Roman"/>
                <a:cs typeface="Times New Roman"/>
              </a:rPr>
              <a:t>If</a:t>
            </a:r>
            <a:r>
              <a:rPr sz="1100" spc="145" dirty="0">
                <a:latin typeface="Times New Roman"/>
                <a:cs typeface="Times New Roman"/>
              </a:rPr>
              <a:t> </a:t>
            </a:r>
            <a:r>
              <a:rPr sz="1100" spc="-10" dirty="0">
                <a:latin typeface="Times New Roman"/>
                <a:cs typeface="Times New Roman"/>
              </a:rPr>
              <a:t>the</a:t>
            </a:r>
            <a:r>
              <a:rPr sz="1100" spc="130" dirty="0">
                <a:latin typeface="Times New Roman"/>
                <a:cs typeface="Times New Roman"/>
              </a:rPr>
              <a:t> </a:t>
            </a:r>
            <a:r>
              <a:rPr sz="1100" spc="5" dirty="0">
                <a:latin typeface="Times New Roman"/>
                <a:cs typeface="Times New Roman"/>
              </a:rPr>
              <a:t>PI</a:t>
            </a:r>
            <a:r>
              <a:rPr sz="1100" spc="130" dirty="0">
                <a:latin typeface="Times New Roman"/>
                <a:cs typeface="Times New Roman"/>
              </a:rPr>
              <a:t> </a:t>
            </a:r>
            <a:r>
              <a:rPr sz="1100" dirty="0">
                <a:latin typeface="Times New Roman"/>
                <a:cs typeface="Times New Roman"/>
              </a:rPr>
              <a:t>to</a:t>
            </a:r>
            <a:r>
              <a:rPr sz="1100" spc="130" dirty="0">
                <a:latin typeface="Times New Roman"/>
                <a:cs typeface="Times New Roman"/>
              </a:rPr>
              <a:t> </a:t>
            </a:r>
            <a:r>
              <a:rPr sz="1100" spc="-5" dirty="0">
                <a:latin typeface="Times New Roman"/>
                <a:cs typeface="Times New Roman"/>
              </a:rPr>
              <a:t>whom</a:t>
            </a:r>
            <a:r>
              <a:rPr sz="1100" spc="120" dirty="0">
                <a:latin typeface="Times New Roman"/>
                <a:cs typeface="Times New Roman"/>
              </a:rPr>
              <a:t> </a:t>
            </a:r>
            <a:r>
              <a:rPr sz="1100" spc="10" dirty="0">
                <a:latin typeface="Times New Roman"/>
                <a:cs typeface="Times New Roman"/>
              </a:rPr>
              <a:t>the</a:t>
            </a:r>
            <a:r>
              <a:rPr sz="1100" spc="105" dirty="0">
                <a:latin typeface="Times New Roman"/>
                <a:cs typeface="Times New Roman"/>
              </a:rPr>
              <a:t> </a:t>
            </a:r>
            <a:r>
              <a:rPr sz="1100" spc="-5" dirty="0">
                <a:latin typeface="Times New Roman"/>
                <a:cs typeface="Times New Roman"/>
              </a:rPr>
              <a:t>project</a:t>
            </a:r>
            <a:r>
              <a:rPr sz="1100" spc="160" dirty="0">
                <a:latin typeface="Times New Roman"/>
                <a:cs typeface="Times New Roman"/>
              </a:rPr>
              <a:t> </a:t>
            </a:r>
            <a:r>
              <a:rPr sz="1100" spc="-5" dirty="0">
                <a:latin typeface="Times New Roman"/>
                <a:cs typeface="Times New Roman"/>
              </a:rPr>
              <a:t>has</a:t>
            </a:r>
            <a:r>
              <a:rPr sz="1100" spc="165" dirty="0">
                <a:latin typeface="Times New Roman"/>
                <a:cs typeface="Times New Roman"/>
              </a:rPr>
              <a:t> </a:t>
            </a:r>
            <a:r>
              <a:rPr sz="1100" spc="-10" dirty="0">
                <a:latin typeface="Times New Roman"/>
                <a:cs typeface="Times New Roman"/>
              </a:rPr>
              <a:t>been</a:t>
            </a:r>
            <a:r>
              <a:rPr sz="1100" spc="110" dirty="0">
                <a:latin typeface="Times New Roman"/>
                <a:cs typeface="Times New Roman"/>
              </a:rPr>
              <a:t> </a:t>
            </a:r>
            <a:r>
              <a:rPr sz="1100" spc="-5" dirty="0">
                <a:latin typeface="Times New Roman"/>
                <a:cs typeface="Times New Roman"/>
              </a:rPr>
              <a:t>sanctioned</a:t>
            </a:r>
            <a:r>
              <a:rPr sz="1100" spc="135" dirty="0">
                <a:latin typeface="Times New Roman"/>
                <a:cs typeface="Times New Roman"/>
              </a:rPr>
              <a:t> </a:t>
            </a:r>
            <a:r>
              <a:rPr sz="1100" spc="-5" dirty="0">
                <a:latin typeface="Times New Roman"/>
                <a:cs typeface="Times New Roman"/>
              </a:rPr>
              <a:t>leaves</a:t>
            </a:r>
            <a:r>
              <a:rPr sz="1100" spc="165" dirty="0">
                <a:latin typeface="Times New Roman"/>
                <a:cs typeface="Times New Roman"/>
              </a:rPr>
              <a:t> </a:t>
            </a:r>
            <a:r>
              <a:rPr sz="1100" spc="-10" dirty="0">
                <a:latin typeface="Times New Roman"/>
                <a:cs typeface="Times New Roman"/>
              </a:rPr>
              <a:t>the</a:t>
            </a:r>
            <a:r>
              <a:rPr sz="1100" spc="130" dirty="0">
                <a:latin typeface="Times New Roman"/>
                <a:cs typeface="Times New Roman"/>
              </a:rPr>
              <a:t> </a:t>
            </a:r>
            <a:r>
              <a:rPr sz="1100" spc="-5" dirty="0">
                <a:latin typeface="Times New Roman"/>
                <a:cs typeface="Times New Roman"/>
              </a:rPr>
              <a:t>Institution,</a:t>
            </a:r>
            <a:r>
              <a:rPr sz="1100" spc="175" dirty="0">
                <a:latin typeface="Times New Roman"/>
                <a:cs typeface="Times New Roman"/>
              </a:rPr>
              <a:t> </a:t>
            </a:r>
            <a:r>
              <a:rPr sz="1100" spc="-10" dirty="0">
                <a:latin typeface="Times New Roman"/>
                <a:cs typeface="Times New Roman"/>
              </a:rPr>
              <a:t>the</a:t>
            </a:r>
            <a:r>
              <a:rPr sz="1100" spc="125" dirty="0">
                <a:latin typeface="Times New Roman"/>
                <a:cs typeface="Times New Roman"/>
              </a:rPr>
              <a:t> </a:t>
            </a:r>
            <a:r>
              <a:rPr sz="1100" spc="-10" dirty="0">
                <a:latin typeface="Times New Roman"/>
                <a:cs typeface="Times New Roman"/>
              </a:rPr>
              <a:t>Head </a:t>
            </a:r>
            <a:r>
              <a:rPr sz="1100" spc="-260" dirty="0">
                <a:latin typeface="Times New Roman"/>
                <a:cs typeface="Times New Roman"/>
              </a:rPr>
              <a:t> </a:t>
            </a:r>
            <a:r>
              <a:rPr sz="1100" spc="-15" dirty="0">
                <a:latin typeface="Times New Roman"/>
                <a:cs typeface="Times New Roman"/>
              </a:rPr>
              <a:t>of</a:t>
            </a:r>
            <a:r>
              <a:rPr sz="1100" spc="250" dirty="0">
                <a:latin typeface="Times New Roman"/>
                <a:cs typeface="Times New Roman"/>
              </a:rPr>
              <a:t> </a:t>
            </a:r>
            <a:r>
              <a:rPr sz="1100" spc="-5" dirty="0">
                <a:latin typeface="Times New Roman"/>
                <a:cs typeface="Times New Roman"/>
              </a:rPr>
              <a:t>Institution/PI shall </a:t>
            </a:r>
            <a:r>
              <a:rPr sz="1100" dirty="0">
                <a:latin typeface="Times New Roman"/>
                <a:cs typeface="Times New Roman"/>
              </a:rPr>
              <a:t>inform the same</a:t>
            </a:r>
            <a:r>
              <a:rPr sz="1100" spc="275" dirty="0">
                <a:latin typeface="Times New Roman"/>
                <a:cs typeface="Times New Roman"/>
              </a:rPr>
              <a:t> </a:t>
            </a:r>
            <a:r>
              <a:rPr sz="1100" spc="10" dirty="0">
                <a:latin typeface="Times New Roman"/>
                <a:cs typeface="Times New Roman"/>
              </a:rPr>
              <a:t>to </a:t>
            </a:r>
            <a:r>
              <a:rPr sz="1100" dirty="0">
                <a:latin typeface="Times New Roman"/>
                <a:cs typeface="Times New Roman"/>
              </a:rPr>
              <a:t>the</a:t>
            </a:r>
            <a:r>
              <a:rPr sz="1100" spc="275" dirty="0">
                <a:latin typeface="Times New Roman"/>
                <a:cs typeface="Times New Roman"/>
              </a:rPr>
              <a:t> </a:t>
            </a:r>
            <a:r>
              <a:rPr sz="1100" spc="-5" dirty="0">
                <a:latin typeface="Times New Roman"/>
                <a:cs typeface="Times New Roman"/>
              </a:rPr>
              <a:t>University </a:t>
            </a:r>
            <a:r>
              <a:rPr sz="1100" spc="5" dirty="0">
                <a:latin typeface="Times New Roman"/>
                <a:cs typeface="Times New Roman"/>
              </a:rPr>
              <a:t>and </a:t>
            </a:r>
            <a:r>
              <a:rPr sz="1100" dirty="0">
                <a:latin typeface="Times New Roman"/>
                <a:cs typeface="Times New Roman"/>
              </a:rPr>
              <a:t>in </a:t>
            </a:r>
            <a:r>
              <a:rPr sz="1100" spc="-5" dirty="0">
                <a:latin typeface="Times New Roman"/>
                <a:cs typeface="Times New Roman"/>
              </a:rPr>
              <a:t>consultation</a:t>
            </a:r>
            <a:r>
              <a:rPr sz="1100" spc="535" dirty="0">
                <a:latin typeface="Times New Roman"/>
                <a:cs typeface="Times New Roman"/>
              </a:rPr>
              <a:t> </a:t>
            </a:r>
            <a:r>
              <a:rPr sz="1100" spc="-5" dirty="0">
                <a:latin typeface="Times New Roman"/>
                <a:cs typeface="Times New Roman"/>
              </a:rPr>
              <a:t>with </a:t>
            </a:r>
            <a:r>
              <a:rPr sz="1100" dirty="0">
                <a:latin typeface="Times New Roman"/>
                <a:cs typeface="Times New Roman"/>
              </a:rPr>
              <a:t> the </a:t>
            </a:r>
            <a:r>
              <a:rPr sz="1100" spc="-5" dirty="0">
                <a:latin typeface="Times New Roman"/>
                <a:cs typeface="Times New Roman"/>
              </a:rPr>
              <a:t>University, evolve steps </a:t>
            </a:r>
            <a:r>
              <a:rPr sz="1100" dirty="0">
                <a:latin typeface="Times New Roman"/>
                <a:cs typeface="Times New Roman"/>
              </a:rPr>
              <a:t>to ensure </a:t>
            </a:r>
            <a:r>
              <a:rPr sz="1100" spc="-5" dirty="0">
                <a:latin typeface="Times New Roman"/>
                <a:cs typeface="Times New Roman"/>
              </a:rPr>
              <a:t>successful completion </a:t>
            </a:r>
            <a:r>
              <a:rPr sz="1100" dirty="0">
                <a:latin typeface="Times New Roman"/>
                <a:cs typeface="Times New Roman"/>
              </a:rPr>
              <a:t>of the </a:t>
            </a:r>
            <a:r>
              <a:rPr sz="1100" spc="-10" dirty="0">
                <a:latin typeface="Times New Roman"/>
                <a:cs typeface="Times New Roman"/>
              </a:rPr>
              <a:t>project, </a:t>
            </a:r>
            <a:r>
              <a:rPr sz="1100" dirty="0">
                <a:latin typeface="Times New Roman"/>
                <a:cs typeface="Times New Roman"/>
              </a:rPr>
              <a:t>before </a:t>
            </a:r>
            <a:r>
              <a:rPr sz="1100" spc="5" dirty="0">
                <a:latin typeface="Times New Roman"/>
                <a:cs typeface="Times New Roman"/>
              </a:rPr>
              <a:t> </a:t>
            </a:r>
            <a:r>
              <a:rPr sz="1100" spc="-5" dirty="0">
                <a:latin typeface="Times New Roman"/>
                <a:cs typeface="Times New Roman"/>
              </a:rPr>
              <a:t>relieving</a:t>
            </a:r>
            <a:r>
              <a:rPr sz="1100" spc="-15" dirty="0">
                <a:latin typeface="Times New Roman"/>
                <a:cs typeface="Times New Roman"/>
              </a:rPr>
              <a:t> </a:t>
            </a:r>
            <a:r>
              <a:rPr sz="1100" dirty="0">
                <a:latin typeface="Times New Roman"/>
                <a:cs typeface="Times New Roman"/>
              </a:rPr>
              <a:t>the</a:t>
            </a:r>
            <a:r>
              <a:rPr sz="1100" spc="-25" dirty="0">
                <a:latin typeface="Times New Roman"/>
                <a:cs typeface="Times New Roman"/>
              </a:rPr>
              <a:t> </a:t>
            </a:r>
            <a:r>
              <a:rPr sz="1100" spc="-5" dirty="0">
                <a:latin typeface="Times New Roman"/>
                <a:cs typeface="Times New Roman"/>
              </a:rPr>
              <a:t>PI.</a:t>
            </a:r>
            <a:endParaRPr sz="1100">
              <a:latin typeface="Times New Roman"/>
              <a:cs typeface="Times New Roman"/>
            </a:endParaRPr>
          </a:p>
          <a:p>
            <a:pPr>
              <a:lnSpc>
                <a:spcPct val="100000"/>
              </a:lnSpc>
              <a:buFont typeface="Times New Roman"/>
              <a:buAutoNum type="arabicPeriod" startAt="2"/>
            </a:pPr>
            <a:endParaRPr sz="1200">
              <a:latin typeface="Times New Roman"/>
              <a:cs typeface="Times New Roman"/>
            </a:endParaRPr>
          </a:p>
          <a:p>
            <a:pPr marL="607060" marR="5080" indent="-170815" algn="just">
              <a:lnSpc>
                <a:spcPts val="1220"/>
              </a:lnSpc>
              <a:spcBef>
                <a:spcPts val="835"/>
              </a:spcBef>
              <a:buAutoNum type="arabicPeriod" startAt="2"/>
              <a:tabLst>
                <a:tab pos="607695" algn="l"/>
              </a:tabLst>
            </a:pPr>
            <a:r>
              <a:rPr sz="1100" spc="-5" dirty="0">
                <a:latin typeface="Times New Roman"/>
                <a:cs typeface="Times New Roman"/>
              </a:rPr>
              <a:t>Investigators</a:t>
            </a:r>
            <a:r>
              <a:rPr sz="1100" dirty="0">
                <a:latin typeface="Times New Roman"/>
                <a:cs typeface="Times New Roman"/>
              </a:rPr>
              <a:t> </a:t>
            </a:r>
            <a:r>
              <a:rPr sz="1100" spc="-10" dirty="0">
                <a:latin typeface="Times New Roman"/>
                <a:cs typeface="Times New Roman"/>
              </a:rPr>
              <a:t>must</a:t>
            </a:r>
            <a:r>
              <a:rPr sz="1100" spc="-5" dirty="0">
                <a:latin typeface="Times New Roman"/>
                <a:cs typeface="Times New Roman"/>
              </a:rPr>
              <a:t> acknowledge </a:t>
            </a:r>
            <a:r>
              <a:rPr sz="1100" dirty="0">
                <a:latin typeface="Times New Roman"/>
                <a:cs typeface="Times New Roman"/>
              </a:rPr>
              <a:t>the </a:t>
            </a:r>
            <a:r>
              <a:rPr sz="1100" spc="-5" dirty="0">
                <a:latin typeface="Times New Roman"/>
                <a:cs typeface="Times New Roman"/>
              </a:rPr>
              <a:t>University </a:t>
            </a:r>
            <a:r>
              <a:rPr sz="1100" dirty="0">
                <a:latin typeface="Times New Roman"/>
                <a:cs typeface="Times New Roman"/>
              </a:rPr>
              <a:t>in</a:t>
            </a:r>
            <a:r>
              <a:rPr sz="1100" spc="5" dirty="0">
                <a:latin typeface="Times New Roman"/>
                <a:cs typeface="Times New Roman"/>
              </a:rPr>
              <a:t> </a:t>
            </a:r>
            <a:r>
              <a:rPr sz="1100" dirty="0">
                <a:latin typeface="Times New Roman"/>
                <a:cs typeface="Times New Roman"/>
              </a:rPr>
              <a:t>reports </a:t>
            </a:r>
            <a:r>
              <a:rPr sz="1100" spc="-5" dirty="0">
                <a:latin typeface="Times New Roman"/>
                <a:cs typeface="Times New Roman"/>
              </a:rPr>
              <a:t>and technical/scientific </a:t>
            </a:r>
            <a:r>
              <a:rPr sz="1100" dirty="0">
                <a:latin typeface="Times New Roman"/>
                <a:cs typeface="Times New Roman"/>
              </a:rPr>
              <a:t> papers</a:t>
            </a:r>
            <a:r>
              <a:rPr sz="1100" spc="5" dirty="0">
                <a:latin typeface="Times New Roman"/>
                <a:cs typeface="Times New Roman"/>
              </a:rPr>
              <a:t> </a:t>
            </a:r>
            <a:r>
              <a:rPr sz="1100" spc="-5" dirty="0">
                <a:latin typeface="Times New Roman"/>
                <a:cs typeface="Times New Roman"/>
              </a:rPr>
              <a:t>publishing</a:t>
            </a:r>
            <a:r>
              <a:rPr sz="1100" dirty="0">
                <a:latin typeface="Times New Roman"/>
                <a:cs typeface="Times New Roman"/>
              </a:rPr>
              <a:t> based</a:t>
            </a:r>
            <a:r>
              <a:rPr sz="1100" spc="5" dirty="0">
                <a:latin typeface="Times New Roman"/>
                <a:cs typeface="Times New Roman"/>
              </a:rPr>
              <a:t> </a:t>
            </a:r>
            <a:r>
              <a:rPr sz="1100" dirty="0">
                <a:latin typeface="Times New Roman"/>
                <a:cs typeface="Times New Roman"/>
              </a:rPr>
              <a:t>on</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spc="-5" dirty="0">
                <a:latin typeface="Times New Roman"/>
                <a:cs typeface="Times New Roman"/>
              </a:rPr>
              <a:t>work</a:t>
            </a:r>
            <a:r>
              <a:rPr sz="1100" dirty="0">
                <a:latin typeface="Times New Roman"/>
                <a:cs typeface="Times New Roman"/>
              </a:rPr>
              <a:t> </a:t>
            </a:r>
            <a:r>
              <a:rPr sz="1100" spc="-5" dirty="0">
                <a:latin typeface="Times New Roman"/>
                <a:cs typeface="Times New Roman"/>
              </a:rPr>
              <a:t>done</a:t>
            </a:r>
            <a:r>
              <a:rPr sz="1100" dirty="0">
                <a:latin typeface="Times New Roman"/>
                <a:cs typeface="Times New Roman"/>
              </a:rPr>
              <a:t> </a:t>
            </a:r>
            <a:r>
              <a:rPr sz="1100" spc="-5" dirty="0">
                <a:latin typeface="Times New Roman"/>
                <a:cs typeface="Times New Roman"/>
              </a:rPr>
              <a:t>under</a:t>
            </a:r>
            <a:r>
              <a:rPr sz="1100" dirty="0">
                <a:latin typeface="Times New Roman"/>
                <a:cs typeface="Times New Roman"/>
              </a:rPr>
              <a:t> the</a:t>
            </a:r>
            <a:r>
              <a:rPr sz="1100" spc="5" dirty="0">
                <a:latin typeface="Times New Roman"/>
                <a:cs typeface="Times New Roman"/>
              </a:rPr>
              <a:t> </a:t>
            </a:r>
            <a:r>
              <a:rPr sz="1100" spc="-5" dirty="0">
                <a:latin typeface="Times New Roman"/>
                <a:cs typeface="Times New Roman"/>
              </a:rPr>
              <a:t>project.</a:t>
            </a:r>
            <a:r>
              <a:rPr sz="1100" dirty="0">
                <a:latin typeface="Times New Roman"/>
                <a:cs typeface="Times New Roman"/>
              </a:rPr>
              <a:t> </a:t>
            </a:r>
            <a:r>
              <a:rPr sz="1100" spc="-5" dirty="0">
                <a:latin typeface="Times New Roman"/>
                <a:cs typeface="Times New Roman"/>
              </a:rPr>
              <a:t>Investigators</a:t>
            </a:r>
            <a:r>
              <a:rPr sz="1100" dirty="0">
                <a:latin typeface="Times New Roman"/>
                <a:cs typeface="Times New Roman"/>
              </a:rPr>
              <a:t> are </a:t>
            </a:r>
            <a:r>
              <a:rPr sz="1100" spc="5" dirty="0">
                <a:latin typeface="Times New Roman"/>
                <a:cs typeface="Times New Roman"/>
              </a:rPr>
              <a:t> </a:t>
            </a:r>
            <a:r>
              <a:rPr sz="1100" dirty="0">
                <a:latin typeface="Times New Roman"/>
                <a:cs typeface="Times New Roman"/>
              </a:rPr>
              <a:t>requested</a:t>
            </a:r>
            <a:r>
              <a:rPr sz="1100" spc="40"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spc="-5" dirty="0">
                <a:latin typeface="Times New Roman"/>
                <a:cs typeface="Times New Roman"/>
              </a:rPr>
              <a:t>publish</a:t>
            </a:r>
            <a:r>
              <a:rPr sz="1100" spc="45" dirty="0">
                <a:latin typeface="Times New Roman"/>
                <a:cs typeface="Times New Roman"/>
              </a:rPr>
              <a:t> </a:t>
            </a:r>
            <a:r>
              <a:rPr sz="1100" dirty="0">
                <a:latin typeface="Times New Roman"/>
                <a:cs typeface="Times New Roman"/>
              </a:rPr>
              <a:t>papers</a:t>
            </a:r>
            <a:r>
              <a:rPr sz="1100" spc="65" dirty="0">
                <a:latin typeface="Times New Roman"/>
                <a:cs typeface="Times New Roman"/>
              </a:rPr>
              <a:t> </a:t>
            </a:r>
            <a:r>
              <a:rPr sz="1100" spc="-5" dirty="0">
                <a:latin typeface="Times New Roman"/>
                <a:cs typeface="Times New Roman"/>
              </a:rPr>
              <a:t>emerging</a:t>
            </a:r>
            <a:r>
              <a:rPr sz="1100" spc="45" dirty="0">
                <a:latin typeface="Times New Roman"/>
                <a:cs typeface="Times New Roman"/>
              </a:rPr>
              <a:t> </a:t>
            </a:r>
            <a:r>
              <a:rPr sz="1100" spc="-10" dirty="0">
                <a:latin typeface="Times New Roman"/>
                <a:cs typeface="Times New Roman"/>
              </a:rPr>
              <a:t>out</a:t>
            </a:r>
            <a:r>
              <a:rPr sz="1100" spc="90" dirty="0">
                <a:latin typeface="Times New Roman"/>
                <a:cs typeface="Times New Roman"/>
              </a:rPr>
              <a:t> </a:t>
            </a:r>
            <a:r>
              <a:rPr sz="1100" spc="-15" dirty="0">
                <a:latin typeface="Times New Roman"/>
                <a:cs typeface="Times New Roman"/>
              </a:rPr>
              <a:t>of</a:t>
            </a:r>
            <a:r>
              <a:rPr sz="1100" spc="55" dirty="0">
                <a:latin typeface="Times New Roman"/>
                <a:cs typeface="Times New Roman"/>
              </a:rPr>
              <a:t> </a:t>
            </a:r>
            <a:r>
              <a:rPr sz="1100" dirty="0">
                <a:latin typeface="Times New Roman"/>
                <a:cs typeface="Times New Roman"/>
              </a:rPr>
              <a:t>the</a:t>
            </a:r>
            <a:r>
              <a:rPr sz="1100" spc="50" dirty="0">
                <a:latin typeface="Times New Roman"/>
                <a:cs typeface="Times New Roman"/>
              </a:rPr>
              <a:t> </a:t>
            </a:r>
            <a:r>
              <a:rPr sz="1100" dirty="0">
                <a:latin typeface="Times New Roman"/>
                <a:cs typeface="Times New Roman"/>
              </a:rPr>
              <a:t>project</a:t>
            </a:r>
            <a:r>
              <a:rPr sz="1100" spc="70" dirty="0">
                <a:latin typeface="Times New Roman"/>
                <a:cs typeface="Times New Roman"/>
              </a:rPr>
              <a:t> </a:t>
            </a:r>
            <a:r>
              <a:rPr sz="1100" spc="-10" dirty="0">
                <a:latin typeface="Times New Roman"/>
                <a:cs typeface="Times New Roman"/>
              </a:rPr>
              <a:t>work</a:t>
            </a:r>
            <a:r>
              <a:rPr sz="1100" spc="60" dirty="0">
                <a:latin typeface="Times New Roman"/>
                <a:cs typeface="Times New Roman"/>
              </a:rPr>
              <a:t> </a:t>
            </a:r>
            <a:r>
              <a:rPr sz="1100" dirty="0">
                <a:latin typeface="Times New Roman"/>
                <a:cs typeface="Times New Roman"/>
              </a:rPr>
              <a:t>in</a:t>
            </a:r>
            <a:r>
              <a:rPr sz="1100" spc="15" dirty="0">
                <a:latin typeface="Times New Roman"/>
                <a:cs typeface="Times New Roman"/>
              </a:rPr>
              <a:t> </a:t>
            </a:r>
            <a:r>
              <a:rPr sz="1100" spc="-5" dirty="0">
                <a:latin typeface="Times New Roman"/>
                <a:cs typeface="Times New Roman"/>
              </a:rPr>
              <a:t>leading</a:t>
            </a:r>
            <a:r>
              <a:rPr sz="1100" spc="40" dirty="0">
                <a:latin typeface="Times New Roman"/>
                <a:cs typeface="Times New Roman"/>
              </a:rPr>
              <a:t> </a:t>
            </a:r>
            <a:r>
              <a:rPr sz="1100" spc="-5" dirty="0">
                <a:latin typeface="Times New Roman"/>
                <a:cs typeface="Times New Roman"/>
              </a:rPr>
              <a:t>Journals.</a:t>
            </a:r>
            <a:endParaRPr sz="1100">
              <a:latin typeface="Times New Roman"/>
              <a:cs typeface="Times New Roman"/>
            </a:endParaRPr>
          </a:p>
          <a:p>
            <a:pPr marL="607060" marR="10160" indent="-170815" algn="just">
              <a:lnSpc>
                <a:spcPct val="92800"/>
              </a:lnSpc>
              <a:spcBef>
                <a:spcPts val="919"/>
              </a:spcBef>
              <a:buAutoNum type="arabicPeriod" startAt="2"/>
              <a:tabLst>
                <a:tab pos="690245" algn="l"/>
              </a:tabLst>
            </a:pPr>
            <a:r>
              <a:rPr sz="1100" spc="-5" dirty="0">
                <a:latin typeface="Times New Roman"/>
                <a:cs typeface="Times New Roman"/>
              </a:rPr>
              <a:t>If </a:t>
            </a:r>
            <a:r>
              <a:rPr sz="1100" dirty="0">
                <a:latin typeface="Times New Roman"/>
                <a:cs typeface="Times New Roman"/>
              </a:rPr>
              <a:t>the </a:t>
            </a:r>
            <a:r>
              <a:rPr sz="1100" spc="-5" dirty="0">
                <a:latin typeface="Times New Roman"/>
                <a:cs typeface="Times New Roman"/>
              </a:rPr>
              <a:t>results </a:t>
            </a:r>
            <a:r>
              <a:rPr sz="1100" spc="-15" dirty="0">
                <a:latin typeface="Times New Roman"/>
                <a:cs typeface="Times New Roman"/>
              </a:rPr>
              <a:t>of</a:t>
            </a:r>
            <a:r>
              <a:rPr sz="1100" spc="-10" dirty="0">
                <a:latin typeface="Times New Roman"/>
                <a:cs typeface="Times New Roman"/>
              </a:rPr>
              <a:t> </a:t>
            </a:r>
            <a:r>
              <a:rPr sz="1100" dirty="0">
                <a:latin typeface="Times New Roman"/>
                <a:cs typeface="Times New Roman"/>
              </a:rPr>
              <a:t>project</a:t>
            </a:r>
            <a:r>
              <a:rPr sz="1100" spc="5" dirty="0">
                <a:latin typeface="Times New Roman"/>
                <a:cs typeface="Times New Roman"/>
              </a:rPr>
              <a:t> </a:t>
            </a:r>
            <a:r>
              <a:rPr sz="1100" spc="-5" dirty="0">
                <a:latin typeface="Times New Roman"/>
                <a:cs typeface="Times New Roman"/>
              </a:rPr>
              <a:t>work </a:t>
            </a:r>
            <a:r>
              <a:rPr sz="1100" spc="10" dirty="0">
                <a:latin typeface="Times New Roman"/>
                <a:cs typeface="Times New Roman"/>
              </a:rPr>
              <a:t>are </a:t>
            </a:r>
            <a:r>
              <a:rPr sz="1100" dirty="0">
                <a:latin typeface="Times New Roman"/>
                <a:cs typeface="Times New Roman"/>
              </a:rPr>
              <a:t>to </a:t>
            </a:r>
            <a:r>
              <a:rPr sz="1100" spc="10" dirty="0">
                <a:latin typeface="Times New Roman"/>
                <a:cs typeface="Times New Roman"/>
              </a:rPr>
              <a:t>be </a:t>
            </a:r>
            <a:r>
              <a:rPr sz="1100" spc="-5" dirty="0">
                <a:latin typeface="Times New Roman"/>
                <a:cs typeface="Times New Roman"/>
              </a:rPr>
              <a:t>legally </a:t>
            </a:r>
            <a:r>
              <a:rPr sz="1100" dirty="0">
                <a:latin typeface="Times New Roman"/>
                <a:cs typeface="Times New Roman"/>
              </a:rPr>
              <a:t>protected </a:t>
            </a:r>
            <a:r>
              <a:rPr sz="1100" spc="10" dirty="0">
                <a:latin typeface="Times New Roman"/>
                <a:cs typeface="Times New Roman"/>
              </a:rPr>
              <a:t>by </a:t>
            </a:r>
            <a:r>
              <a:rPr sz="1100" spc="-5" dirty="0">
                <a:latin typeface="Times New Roman"/>
                <a:cs typeface="Times New Roman"/>
              </a:rPr>
              <a:t>way </a:t>
            </a:r>
            <a:r>
              <a:rPr sz="1100" spc="-15" dirty="0">
                <a:latin typeface="Times New Roman"/>
                <a:cs typeface="Times New Roman"/>
              </a:rPr>
              <a:t>of</a:t>
            </a:r>
            <a:r>
              <a:rPr sz="1100" spc="245" dirty="0">
                <a:latin typeface="Times New Roman"/>
                <a:cs typeface="Times New Roman"/>
              </a:rPr>
              <a:t> </a:t>
            </a:r>
            <a:r>
              <a:rPr sz="1100" spc="-5" dirty="0">
                <a:latin typeface="Times New Roman"/>
                <a:cs typeface="Times New Roman"/>
              </a:rPr>
              <a:t>patent/copy </a:t>
            </a:r>
            <a:r>
              <a:rPr sz="1100" dirty="0">
                <a:latin typeface="Times New Roman"/>
                <a:cs typeface="Times New Roman"/>
              </a:rPr>
              <a:t> </a:t>
            </a:r>
            <a:r>
              <a:rPr sz="1100" spc="-5" dirty="0">
                <a:latin typeface="Times New Roman"/>
                <a:cs typeface="Times New Roman"/>
              </a:rPr>
              <a:t>rights </a:t>
            </a:r>
            <a:r>
              <a:rPr sz="1100" spc="-10" dirty="0">
                <a:latin typeface="Times New Roman"/>
                <a:cs typeface="Times New Roman"/>
              </a:rPr>
              <a:t>etc. the </a:t>
            </a:r>
            <a:r>
              <a:rPr sz="1100" spc="-5" dirty="0">
                <a:latin typeface="Times New Roman"/>
                <a:cs typeface="Times New Roman"/>
              </a:rPr>
              <a:t>results should </a:t>
            </a:r>
            <a:r>
              <a:rPr sz="1100" spc="-10" dirty="0">
                <a:latin typeface="Times New Roman"/>
                <a:cs typeface="Times New Roman"/>
              </a:rPr>
              <a:t>not </a:t>
            </a:r>
            <a:r>
              <a:rPr sz="1100" dirty="0">
                <a:latin typeface="Times New Roman"/>
                <a:cs typeface="Times New Roman"/>
              </a:rPr>
              <a:t>be </a:t>
            </a:r>
            <a:r>
              <a:rPr sz="1100" spc="-5" dirty="0">
                <a:latin typeface="Times New Roman"/>
                <a:cs typeface="Times New Roman"/>
              </a:rPr>
              <a:t>published without action being taken </a:t>
            </a:r>
            <a:r>
              <a:rPr sz="1100" dirty="0">
                <a:latin typeface="Times New Roman"/>
                <a:cs typeface="Times New Roman"/>
              </a:rPr>
              <a:t>to secure </a:t>
            </a:r>
            <a:r>
              <a:rPr sz="1100" spc="5" dirty="0">
                <a:latin typeface="Times New Roman"/>
                <a:cs typeface="Times New Roman"/>
              </a:rPr>
              <a:t> </a:t>
            </a:r>
            <a:r>
              <a:rPr sz="1100" spc="-5" dirty="0">
                <a:latin typeface="Times New Roman"/>
                <a:cs typeface="Times New Roman"/>
              </a:rPr>
              <a:t>legal </a:t>
            </a:r>
            <a:r>
              <a:rPr sz="1100" dirty="0">
                <a:latin typeface="Times New Roman"/>
                <a:cs typeface="Times New Roman"/>
              </a:rPr>
              <a:t>protection</a:t>
            </a:r>
            <a:r>
              <a:rPr sz="1100" spc="-30" dirty="0">
                <a:latin typeface="Times New Roman"/>
                <a:cs typeface="Times New Roman"/>
              </a:rPr>
              <a:t> </a:t>
            </a:r>
            <a:r>
              <a:rPr sz="1100" spc="-5" dirty="0">
                <a:latin typeface="Times New Roman"/>
                <a:cs typeface="Times New Roman"/>
              </a:rPr>
              <a:t>for</a:t>
            </a:r>
            <a:r>
              <a:rPr sz="1100" spc="55" dirty="0">
                <a:latin typeface="Times New Roman"/>
                <a:cs typeface="Times New Roman"/>
              </a:rPr>
              <a:t> </a:t>
            </a:r>
            <a:r>
              <a:rPr sz="1100" spc="-10" dirty="0">
                <a:latin typeface="Times New Roman"/>
                <a:cs typeface="Times New Roman"/>
              </a:rPr>
              <a:t>the</a:t>
            </a:r>
            <a:r>
              <a:rPr sz="1100" dirty="0">
                <a:latin typeface="Times New Roman"/>
                <a:cs typeface="Times New Roman"/>
              </a:rPr>
              <a:t> </a:t>
            </a:r>
            <a:r>
              <a:rPr sz="1100" spc="-10" dirty="0">
                <a:latin typeface="Times New Roman"/>
                <a:cs typeface="Times New Roman"/>
              </a:rPr>
              <a:t>project</a:t>
            </a:r>
            <a:r>
              <a:rPr sz="1100" spc="40" dirty="0">
                <a:latin typeface="Times New Roman"/>
                <a:cs typeface="Times New Roman"/>
              </a:rPr>
              <a:t> </a:t>
            </a:r>
            <a:r>
              <a:rPr sz="1100" spc="-5" dirty="0">
                <a:latin typeface="Times New Roman"/>
                <a:cs typeface="Times New Roman"/>
              </a:rPr>
              <a:t>results.</a:t>
            </a:r>
            <a:endParaRPr sz="1100">
              <a:latin typeface="Times New Roman"/>
              <a:cs typeface="Times New Roman"/>
            </a:endParaRPr>
          </a:p>
          <a:p>
            <a:pPr marL="607060" marR="12065" indent="-170815" algn="just">
              <a:lnSpc>
                <a:spcPct val="91800"/>
              </a:lnSpc>
              <a:spcBef>
                <a:spcPts val="925"/>
              </a:spcBef>
              <a:buAutoNum type="arabicPeriod" startAt="2"/>
              <a:tabLst>
                <a:tab pos="690245" algn="l"/>
              </a:tabLst>
            </a:pPr>
            <a:r>
              <a:rPr sz="1100" dirty="0">
                <a:latin typeface="Times New Roman"/>
                <a:cs typeface="Times New Roman"/>
              </a:rPr>
              <a:t>The </a:t>
            </a:r>
            <a:r>
              <a:rPr sz="1100" spc="-5" dirty="0">
                <a:latin typeface="Times New Roman"/>
                <a:cs typeface="Times New Roman"/>
              </a:rPr>
              <a:t>knowledge generated </a:t>
            </a:r>
            <a:r>
              <a:rPr sz="1100" dirty="0">
                <a:latin typeface="Times New Roman"/>
                <a:cs typeface="Times New Roman"/>
              </a:rPr>
              <a:t>from the </a:t>
            </a:r>
            <a:r>
              <a:rPr sz="1100" spc="-5" dirty="0">
                <a:latin typeface="Times New Roman"/>
                <a:cs typeface="Times New Roman"/>
              </a:rPr>
              <a:t>project</a:t>
            </a:r>
            <a:r>
              <a:rPr sz="1100" spc="265" dirty="0">
                <a:latin typeface="Times New Roman"/>
                <a:cs typeface="Times New Roman"/>
              </a:rPr>
              <a:t> </a:t>
            </a:r>
            <a:r>
              <a:rPr sz="1100" spc="-10" dirty="0">
                <a:latin typeface="Times New Roman"/>
                <a:cs typeface="Times New Roman"/>
              </a:rPr>
              <a:t>will </a:t>
            </a:r>
            <a:r>
              <a:rPr sz="1100" spc="10" dirty="0">
                <a:latin typeface="Times New Roman"/>
                <a:cs typeface="Times New Roman"/>
              </a:rPr>
              <a:t>be </a:t>
            </a:r>
            <a:r>
              <a:rPr sz="1100" dirty="0">
                <a:latin typeface="Times New Roman"/>
                <a:cs typeface="Times New Roman"/>
              </a:rPr>
              <a:t>the property </a:t>
            </a:r>
            <a:r>
              <a:rPr sz="1100" spc="-15" dirty="0">
                <a:latin typeface="Times New Roman"/>
                <a:cs typeface="Times New Roman"/>
              </a:rPr>
              <a:t>of </a:t>
            </a:r>
            <a:r>
              <a:rPr sz="1100" dirty="0">
                <a:latin typeface="Times New Roman"/>
                <a:cs typeface="Times New Roman"/>
              </a:rPr>
              <a:t>the </a:t>
            </a:r>
            <a:r>
              <a:rPr sz="1100" spc="-5" dirty="0">
                <a:latin typeface="Times New Roman"/>
                <a:cs typeface="Times New Roman"/>
              </a:rPr>
              <a:t>University </a:t>
            </a:r>
            <a:r>
              <a:rPr sz="1100" dirty="0">
                <a:latin typeface="Times New Roman"/>
                <a:cs typeface="Times New Roman"/>
              </a:rPr>
              <a:t> </a:t>
            </a:r>
            <a:r>
              <a:rPr sz="1100" spc="-5" dirty="0">
                <a:latin typeface="Times New Roman"/>
                <a:cs typeface="Times New Roman"/>
              </a:rPr>
              <a:t>and </a:t>
            </a:r>
            <a:r>
              <a:rPr sz="1100" dirty="0">
                <a:latin typeface="Times New Roman"/>
                <a:cs typeface="Times New Roman"/>
              </a:rPr>
              <a:t>should be properly </a:t>
            </a:r>
            <a:r>
              <a:rPr sz="1100" spc="-5" dirty="0">
                <a:latin typeface="Times New Roman"/>
                <a:cs typeface="Times New Roman"/>
              </a:rPr>
              <a:t>acknowledged.</a:t>
            </a:r>
            <a:r>
              <a:rPr sz="1100" dirty="0">
                <a:latin typeface="Times New Roman"/>
                <a:cs typeface="Times New Roman"/>
              </a:rPr>
              <a:t> </a:t>
            </a:r>
            <a:r>
              <a:rPr sz="1100" spc="-5" dirty="0">
                <a:latin typeface="Times New Roman"/>
                <a:cs typeface="Times New Roman"/>
              </a:rPr>
              <a:t>Transfer</a:t>
            </a:r>
            <a:r>
              <a:rPr sz="1100" dirty="0">
                <a:latin typeface="Times New Roman"/>
                <a:cs typeface="Times New Roman"/>
              </a:rPr>
              <a:t> </a:t>
            </a:r>
            <a:r>
              <a:rPr sz="1100" spc="-15" dirty="0">
                <a:latin typeface="Times New Roman"/>
                <a:cs typeface="Times New Roman"/>
              </a:rPr>
              <a:t>of</a:t>
            </a:r>
            <a:r>
              <a:rPr sz="1100" spc="245" dirty="0">
                <a:latin typeface="Times New Roman"/>
                <a:cs typeface="Times New Roman"/>
              </a:rPr>
              <a:t> </a:t>
            </a:r>
            <a:r>
              <a:rPr sz="1100" spc="-5" dirty="0">
                <a:latin typeface="Times New Roman"/>
                <a:cs typeface="Times New Roman"/>
              </a:rPr>
              <a:t>technology generated shall </a:t>
            </a:r>
            <a:r>
              <a:rPr sz="1100" spc="10" dirty="0">
                <a:latin typeface="Times New Roman"/>
                <a:cs typeface="Times New Roman"/>
              </a:rPr>
              <a:t>be </a:t>
            </a:r>
            <a:r>
              <a:rPr sz="1100" spc="15" dirty="0">
                <a:latin typeface="Times New Roman"/>
                <a:cs typeface="Times New Roman"/>
              </a:rPr>
              <a:t> </a:t>
            </a:r>
            <a:r>
              <a:rPr sz="1100" dirty="0">
                <a:latin typeface="Times New Roman"/>
                <a:cs typeface="Times New Roman"/>
              </a:rPr>
              <a:t>done</a:t>
            </a:r>
            <a:r>
              <a:rPr sz="1100" spc="5" dirty="0">
                <a:latin typeface="Times New Roman"/>
                <a:cs typeface="Times New Roman"/>
              </a:rPr>
              <a:t> </a:t>
            </a:r>
            <a:r>
              <a:rPr sz="1100" dirty="0">
                <a:latin typeface="Times New Roman"/>
                <a:cs typeface="Times New Roman"/>
              </a:rPr>
              <a:t>in</a:t>
            </a:r>
            <a:r>
              <a:rPr sz="1100" spc="10" dirty="0">
                <a:latin typeface="Times New Roman"/>
                <a:cs typeface="Times New Roman"/>
              </a:rPr>
              <a:t> </a:t>
            </a:r>
            <a:r>
              <a:rPr sz="1100" spc="-5" dirty="0">
                <a:latin typeface="Times New Roman"/>
                <a:cs typeface="Times New Roman"/>
              </a:rPr>
              <a:t>consultation</a:t>
            </a:r>
            <a:r>
              <a:rPr sz="1100" spc="15" dirty="0">
                <a:latin typeface="Times New Roman"/>
                <a:cs typeface="Times New Roman"/>
              </a:rPr>
              <a:t> </a:t>
            </a:r>
            <a:r>
              <a:rPr sz="1100" dirty="0">
                <a:latin typeface="Times New Roman"/>
                <a:cs typeface="Times New Roman"/>
              </a:rPr>
              <a:t>with</a:t>
            </a:r>
            <a:r>
              <a:rPr sz="1100" spc="15" dirty="0">
                <a:latin typeface="Times New Roman"/>
                <a:cs typeface="Times New Roman"/>
              </a:rPr>
              <a:t> </a:t>
            </a:r>
            <a:r>
              <a:rPr sz="1100" dirty="0">
                <a:latin typeface="Times New Roman"/>
                <a:cs typeface="Times New Roman"/>
              </a:rPr>
              <a:t>the </a:t>
            </a:r>
            <a:r>
              <a:rPr sz="1100" spc="-10" dirty="0">
                <a:latin typeface="Times New Roman"/>
                <a:cs typeface="Times New Roman"/>
              </a:rPr>
              <a:t>University.</a:t>
            </a:r>
            <a:endParaRPr sz="1100">
              <a:latin typeface="Times New Roman"/>
              <a:cs typeface="Times New Roman"/>
            </a:endParaRPr>
          </a:p>
          <a:p>
            <a:pPr marL="607060" marR="10160" indent="-170815" algn="just">
              <a:lnSpc>
                <a:spcPct val="97300"/>
              </a:lnSpc>
              <a:spcBef>
                <a:spcPts val="925"/>
              </a:spcBef>
              <a:buAutoNum type="arabicPeriod" startAt="2"/>
              <a:tabLst>
                <a:tab pos="690245" algn="l"/>
              </a:tabLst>
            </a:pPr>
            <a:r>
              <a:rPr sz="1100" spc="-5" dirty="0">
                <a:latin typeface="Times New Roman"/>
                <a:cs typeface="Times New Roman"/>
              </a:rPr>
              <a:t>For</a:t>
            </a:r>
            <a:r>
              <a:rPr sz="1100" spc="110" dirty="0">
                <a:latin typeface="Times New Roman"/>
                <a:cs typeface="Times New Roman"/>
              </a:rPr>
              <a:t> </a:t>
            </a:r>
            <a:r>
              <a:rPr sz="1100" spc="-5" dirty="0">
                <a:latin typeface="Times New Roman"/>
                <a:cs typeface="Times New Roman"/>
              </a:rPr>
              <a:t>Private</a:t>
            </a:r>
            <a:r>
              <a:rPr sz="1100" spc="55" dirty="0">
                <a:latin typeface="Times New Roman"/>
                <a:cs typeface="Times New Roman"/>
              </a:rPr>
              <a:t> </a:t>
            </a:r>
            <a:r>
              <a:rPr sz="1100" dirty="0">
                <a:latin typeface="Times New Roman"/>
                <a:cs typeface="Times New Roman"/>
              </a:rPr>
              <a:t>self</a:t>
            </a:r>
            <a:r>
              <a:rPr sz="1100" spc="80" dirty="0">
                <a:latin typeface="Times New Roman"/>
                <a:cs typeface="Times New Roman"/>
              </a:rPr>
              <a:t> </a:t>
            </a:r>
            <a:r>
              <a:rPr sz="1100" dirty="0">
                <a:latin typeface="Times New Roman"/>
                <a:cs typeface="Times New Roman"/>
              </a:rPr>
              <a:t>financing</a:t>
            </a:r>
            <a:r>
              <a:rPr sz="1100" spc="75" dirty="0">
                <a:latin typeface="Times New Roman"/>
                <a:cs typeface="Times New Roman"/>
              </a:rPr>
              <a:t> </a:t>
            </a:r>
            <a:r>
              <a:rPr sz="1100" spc="-5" dirty="0">
                <a:latin typeface="Times New Roman"/>
                <a:cs typeface="Times New Roman"/>
              </a:rPr>
              <a:t>Colleges,</a:t>
            </a:r>
            <a:r>
              <a:rPr sz="1100" spc="105" dirty="0">
                <a:latin typeface="Times New Roman"/>
                <a:cs typeface="Times New Roman"/>
              </a:rPr>
              <a:t> </a:t>
            </a:r>
            <a:r>
              <a:rPr sz="1100" dirty="0">
                <a:latin typeface="Times New Roman"/>
                <a:cs typeface="Times New Roman"/>
              </a:rPr>
              <a:t>50%</a:t>
            </a:r>
            <a:r>
              <a:rPr sz="1100" spc="80" dirty="0">
                <a:latin typeface="Times New Roman"/>
                <a:cs typeface="Times New Roman"/>
              </a:rPr>
              <a:t> </a:t>
            </a:r>
            <a:r>
              <a:rPr sz="1100" spc="-15" dirty="0">
                <a:latin typeface="Times New Roman"/>
                <a:cs typeface="Times New Roman"/>
              </a:rPr>
              <a:t>of</a:t>
            </a:r>
            <a:r>
              <a:rPr sz="1100" spc="90" dirty="0">
                <a:latin typeface="Times New Roman"/>
                <a:cs typeface="Times New Roman"/>
              </a:rPr>
              <a:t> </a:t>
            </a:r>
            <a:r>
              <a:rPr sz="1100" spc="10" dirty="0">
                <a:latin typeface="Times New Roman"/>
                <a:cs typeface="Times New Roman"/>
              </a:rPr>
              <a:t>the</a:t>
            </a:r>
            <a:r>
              <a:rPr sz="1100" spc="50" dirty="0">
                <a:latin typeface="Times New Roman"/>
                <a:cs typeface="Times New Roman"/>
              </a:rPr>
              <a:t> </a:t>
            </a:r>
            <a:r>
              <a:rPr sz="1100" spc="-5" dirty="0">
                <a:latin typeface="Times New Roman"/>
                <a:cs typeface="Times New Roman"/>
              </a:rPr>
              <a:t>actual</a:t>
            </a:r>
            <a:r>
              <a:rPr sz="1100" spc="70" dirty="0">
                <a:latin typeface="Times New Roman"/>
                <a:cs typeface="Times New Roman"/>
              </a:rPr>
              <a:t> </a:t>
            </a:r>
            <a:r>
              <a:rPr sz="1100" spc="-10" dirty="0">
                <a:latin typeface="Times New Roman"/>
                <a:cs typeface="Times New Roman"/>
              </a:rPr>
              <a:t>Equipment</a:t>
            </a:r>
            <a:r>
              <a:rPr sz="1100" spc="400" dirty="0">
                <a:latin typeface="Times New Roman"/>
                <a:cs typeface="Times New Roman"/>
              </a:rPr>
              <a:t> </a:t>
            </a:r>
            <a:r>
              <a:rPr sz="1100" spc="-5" dirty="0">
                <a:latin typeface="Times New Roman"/>
                <a:cs typeface="Times New Roman"/>
              </a:rPr>
              <a:t>cost</a:t>
            </a:r>
            <a:r>
              <a:rPr sz="1100" spc="95" dirty="0">
                <a:latin typeface="Times New Roman"/>
                <a:cs typeface="Times New Roman"/>
              </a:rPr>
              <a:t> </a:t>
            </a:r>
            <a:r>
              <a:rPr sz="1100" spc="-5" dirty="0">
                <a:latin typeface="Times New Roman"/>
                <a:cs typeface="Times New Roman"/>
              </a:rPr>
              <a:t>subjected </a:t>
            </a:r>
            <a:r>
              <a:rPr sz="1100" spc="-265" dirty="0">
                <a:latin typeface="Times New Roman"/>
                <a:cs typeface="Times New Roman"/>
              </a:rPr>
              <a:t> </a:t>
            </a:r>
            <a:r>
              <a:rPr sz="1100" dirty="0">
                <a:latin typeface="Times New Roman"/>
                <a:cs typeface="Times New Roman"/>
              </a:rPr>
              <a:t>to the maximum </a:t>
            </a:r>
            <a:r>
              <a:rPr sz="1100" spc="-15" dirty="0">
                <a:latin typeface="Times New Roman"/>
                <a:cs typeface="Times New Roman"/>
              </a:rPr>
              <a:t>of</a:t>
            </a:r>
            <a:r>
              <a:rPr sz="1100" spc="245" dirty="0">
                <a:latin typeface="Times New Roman"/>
                <a:cs typeface="Times New Roman"/>
              </a:rPr>
              <a:t> </a:t>
            </a:r>
            <a:r>
              <a:rPr sz="1100" spc="-5" dirty="0">
                <a:latin typeface="Times New Roman"/>
                <a:cs typeface="Times New Roman"/>
              </a:rPr>
              <a:t>sanctioned amount</a:t>
            </a:r>
            <a:r>
              <a:rPr sz="1100" spc="265" dirty="0">
                <a:latin typeface="Times New Roman"/>
                <a:cs typeface="Times New Roman"/>
              </a:rPr>
              <a:t> </a:t>
            </a:r>
            <a:r>
              <a:rPr sz="1100" spc="-10" dirty="0">
                <a:latin typeface="Times New Roman"/>
                <a:cs typeface="Times New Roman"/>
              </a:rPr>
              <a:t>will </a:t>
            </a:r>
            <a:r>
              <a:rPr sz="1100" spc="10" dirty="0">
                <a:latin typeface="Times New Roman"/>
                <a:cs typeface="Times New Roman"/>
              </a:rPr>
              <a:t>be </a:t>
            </a:r>
            <a:r>
              <a:rPr sz="1100" spc="-5" dirty="0">
                <a:latin typeface="Times New Roman"/>
                <a:cs typeface="Times New Roman"/>
              </a:rPr>
              <a:t>reimbursed </a:t>
            </a:r>
            <a:r>
              <a:rPr sz="1100" spc="10" dirty="0">
                <a:latin typeface="Times New Roman"/>
                <a:cs typeface="Times New Roman"/>
              </a:rPr>
              <a:t>by </a:t>
            </a:r>
            <a:r>
              <a:rPr sz="1100" spc="5" dirty="0">
                <a:latin typeface="Times New Roman"/>
                <a:cs typeface="Times New Roman"/>
              </a:rPr>
              <a:t>KTU  </a:t>
            </a:r>
            <a:r>
              <a:rPr sz="1100" spc="-10" dirty="0">
                <a:latin typeface="Times New Roman"/>
                <a:cs typeface="Times New Roman"/>
              </a:rPr>
              <a:t>if</a:t>
            </a:r>
            <a:r>
              <a:rPr sz="1100" spc="254" dirty="0">
                <a:latin typeface="Times New Roman"/>
                <a:cs typeface="Times New Roman"/>
              </a:rPr>
              <a:t> </a:t>
            </a:r>
            <a:r>
              <a:rPr sz="1100" spc="5" dirty="0">
                <a:latin typeface="Times New Roman"/>
                <a:cs typeface="Times New Roman"/>
              </a:rPr>
              <a:t>and </a:t>
            </a:r>
            <a:r>
              <a:rPr sz="1100" dirty="0">
                <a:latin typeface="Times New Roman"/>
                <a:cs typeface="Times New Roman"/>
              </a:rPr>
              <a:t>only </a:t>
            </a:r>
            <a:r>
              <a:rPr sz="1100" spc="-20" dirty="0">
                <a:latin typeface="Times New Roman"/>
                <a:cs typeface="Times New Roman"/>
              </a:rPr>
              <a:t>if </a:t>
            </a:r>
            <a:r>
              <a:rPr sz="1100" spc="-15" dirty="0">
                <a:latin typeface="Times New Roman"/>
                <a:cs typeface="Times New Roman"/>
              </a:rPr>
              <a:t> </a:t>
            </a:r>
            <a:r>
              <a:rPr sz="1100" dirty="0">
                <a:latin typeface="Times New Roman"/>
                <a:cs typeface="Times New Roman"/>
              </a:rPr>
              <a:t>the</a:t>
            </a:r>
            <a:r>
              <a:rPr sz="1100" spc="-25" dirty="0">
                <a:latin typeface="Times New Roman"/>
                <a:cs typeface="Times New Roman"/>
              </a:rPr>
              <a:t> </a:t>
            </a:r>
            <a:r>
              <a:rPr sz="1100" spc="-5" dirty="0">
                <a:latin typeface="Times New Roman"/>
                <a:cs typeface="Times New Roman"/>
              </a:rPr>
              <a:t>proof</a:t>
            </a:r>
            <a:r>
              <a:rPr sz="1100" spc="55" dirty="0">
                <a:latin typeface="Times New Roman"/>
                <a:cs typeface="Times New Roman"/>
              </a:rPr>
              <a:t> </a:t>
            </a:r>
            <a:r>
              <a:rPr sz="1100" spc="-15" dirty="0">
                <a:latin typeface="Times New Roman"/>
                <a:cs typeface="Times New Roman"/>
              </a:rPr>
              <a:t>of</a:t>
            </a:r>
            <a:r>
              <a:rPr sz="1100" spc="30" dirty="0">
                <a:latin typeface="Times New Roman"/>
                <a:cs typeface="Times New Roman"/>
              </a:rPr>
              <a:t> </a:t>
            </a:r>
            <a:r>
              <a:rPr sz="1100" spc="-5" dirty="0">
                <a:latin typeface="Times New Roman"/>
                <a:cs typeface="Times New Roman"/>
              </a:rPr>
              <a:t>remittance</a:t>
            </a:r>
            <a:r>
              <a:rPr sz="1100" spc="30" dirty="0">
                <a:latin typeface="Times New Roman"/>
                <a:cs typeface="Times New Roman"/>
              </a:rPr>
              <a:t> </a:t>
            </a:r>
            <a:r>
              <a:rPr sz="1100" spc="-15" dirty="0">
                <a:latin typeface="Times New Roman"/>
                <a:cs typeface="Times New Roman"/>
              </a:rPr>
              <a:t>of</a:t>
            </a:r>
            <a:r>
              <a:rPr sz="1100" spc="25" dirty="0">
                <a:latin typeface="Times New Roman"/>
                <a:cs typeface="Times New Roman"/>
              </a:rPr>
              <a:t> </a:t>
            </a:r>
            <a:r>
              <a:rPr sz="1100" spc="-10" dirty="0">
                <a:latin typeface="Times New Roman"/>
                <a:cs typeface="Times New Roman"/>
              </a:rPr>
              <a:t>other</a:t>
            </a:r>
            <a:r>
              <a:rPr sz="1100" spc="60" dirty="0">
                <a:latin typeface="Times New Roman"/>
                <a:cs typeface="Times New Roman"/>
              </a:rPr>
              <a:t> </a:t>
            </a:r>
            <a:r>
              <a:rPr sz="1100" dirty="0">
                <a:latin typeface="Times New Roman"/>
                <a:cs typeface="Times New Roman"/>
              </a:rPr>
              <a:t>50%</a:t>
            </a:r>
            <a:r>
              <a:rPr sz="1100" spc="30" dirty="0">
                <a:latin typeface="Times New Roman"/>
                <a:cs typeface="Times New Roman"/>
              </a:rPr>
              <a:t> </a:t>
            </a:r>
            <a:r>
              <a:rPr sz="1100" spc="-10" dirty="0">
                <a:latin typeface="Times New Roman"/>
                <a:cs typeface="Times New Roman"/>
              </a:rPr>
              <a:t>is</a:t>
            </a:r>
            <a:r>
              <a:rPr sz="1100" spc="40" dirty="0">
                <a:latin typeface="Times New Roman"/>
                <a:cs typeface="Times New Roman"/>
              </a:rPr>
              <a:t> </a:t>
            </a:r>
            <a:r>
              <a:rPr sz="1100" spc="-10" dirty="0">
                <a:latin typeface="Times New Roman"/>
                <a:cs typeface="Times New Roman"/>
              </a:rPr>
              <a:t>produced </a:t>
            </a:r>
            <a:r>
              <a:rPr sz="1100" spc="10" dirty="0">
                <a:latin typeface="Times New Roman"/>
                <a:cs typeface="Times New Roman"/>
              </a:rPr>
              <a:t>by </a:t>
            </a:r>
            <a:r>
              <a:rPr sz="1100" dirty="0">
                <a:latin typeface="Times New Roman"/>
                <a:cs typeface="Times New Roman"/>
              </a:rPr>
              <a:t>the</a:t>
            </a:r>
            <a:r>
              <a:rPr sz="1100" spc="5" dirty="0">
                <a:latin typeface="Times New Roman"/>
                <a:cs typeface="Times New Roman"/>
              </a:rPr>
              <a:t> </a:t>
            </a:r>
            <a:r>
              <a:rPr sz="1100" spc="-10" dirty="0">
                <a:latin typeface="Times New Roman"/>
                <a:cs typeface="Times New Roman"/>
              </a:rPr>
              <a:t>college.</a:t>
            </a:r>
            <a:endParaRPr sz="11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dirty="0"/>
              <a:pPr marL="38100">
                <a:lnSpc>
                  <a:spcPts val="1055"/>
                </a:lnSpc>
              </a:pPr>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0327" y="1164082"/>
            <a:ext cx="4878070" cy="1238885"/>
          </a:xfrm>
          <a:prstGeom prst="rect">
            <a:avLst/>
          </a:prstGeom>
        </p:spPr>
        <p:txBody>
          <a:bodyPr vert="horz" wrap="square" lIns="0" tIns="20320" rIns="0" bIns="0" rtlCol="0">
            <a:spAutoFit/>
          </a:bodyPr>
          <a:lstStyle/>
          <a:p>
            <a:pPr marL="182880" marR="79375" indent="-170815" algn="just">
              <a:lnSpc>
                <a:spcPts val="1300"/>
              </a:lnSpc>
              <a:spcBef>
                <a:spcPts val="160"/>
              </a:spcBef>
              <a:buAutoNum type="arabicPeriod" startAt="13"/>
              <a:tabLst>
                <a:tab pos="266065" algn="l"/>
              </a:tabLst>
            </a:pPr>
            <a:r>
              <a:rPr sz="1100" spc="-10" dirty="0">
                <a:latin typeface="Times New Roman"/>
                <a:cs typeface="Times New Roman"/>
              </a:rPr>
              <a:t>Equipment</a:t>
            </a:r>
            <a:r>
              <a:rPr sz="1100" spc="-5" dirty="0">
                <a:latin typeface="Times New Roman"/>
                <a:cs typeface="Times New Roman"/>
              </a:rPr>
              <a:t> details</a:t>
            </a:r>
            <a:r>
              <a:rPr sz="1100" dirty="0">
                <a:latin typeface="Times New Roman"/>
                <a:cs typeface="Times New Roman"/>
              </a:rPr>
              <a:t> </a:t>
            </a:r>
            <a:r>
              <a:rPr sz="1100" spc="-10" dirty="0">
                <a:latin typeface="Times New Roman"/>
                <a:cs typeface="Times New Roman"/>
              </a:rPr>
              <a:t>must</a:t>
            </a:r>
            <a:r>
              <a:rPr sz="1100" spc="-5" dirty="0">
                <a:latin typeface="Times New Roman"/>
                <a:cs typeface="Times New Roman"/>
              </a:rPr>
              <a:t> </a:t>
            </a:r>
            <a:r>
              <a:rPr sz="1100" dirty="0">
                <a:latin typeface="Times New Roman"/>
                <a:cs typeface="Times New Roman"/>
              </a:rPr>
              <a:t>be </a:t>
            </a:r>
            <a:r>
              <a:rPr sz="1100" spc="-5" dirty="0">
                <a:latin typeface="Times New Roman"/>
                <a:cs typeface="Times New Roman"/>
              </a:rPr>
              <a:t>entered </a:t>
            </a:r>
            <a:r>
              <a:rPr sz="1100" dirty="0">
                <a:latin typeface="Times New Roman"/>
                <a:cs typeface="Times New Roman"/>
              </a:rPr>
              <a:t>in the </a:t>
            </a:r>
            <a:r>
              <a:rPr sz="1100" spc="-5" dirty="0">
                <a:latin typeface="Times New Roman"/>
                <a:cs typeface="Times New Roman"/>
              </a:rPr>
              <a:t>stock register</a:t>
            </a:r>
            <a:r>
              <a:rPr sz="1100" spc="265" dirty="0">
                <a:latin typeface="Times New Roman"/>
                <a:cs typeface="Times New Roman"/>
              </a:rPr>
              <a:t> </a:t>
            </a:r>
            <a:r>
              <a:rPr sz="1100" spc="-15" dirty="0">
                <a:latin typeface="Times New Roman"/>
                <a:cs typeface="Times New Roman"/>
              </a:rPr>
              <a:t>of</a:t>
            </a:r>
            <a:r>
              <a:rPr sz="1100" spc="245" dirty="0">
                <a:latin typeface="Times New Roman"/>
                <a:cs typeface="Times New Roman"/>
              </a:rPr>
              <a:t> </a:t>
            </a:r>
            <a:r>
              <a:rPr sz="1100" dirty="0">
                <a:latin typeface="Times New Roman"/>
                <a:cs typeface="Times New Roman"/>
              </a:rPr>
              <a:t>the</a:t>
            </a:r>
            <a:r>
              <a:rPr sz="1100" spc="275" dirty="0">
                <a:latin typeface="Times New Roman"/>
                <a:cs typeface="Times New Roman"/>
              </a:rPr>
              <a:t> </a:t>
            </a:r>
            <a:r>
              <a:rPr sz="1100" spc="-5" dirty="0">
                <a:latin typeface="Times New Roman"/>
                <a:cs typeface="Times New Roman"/>
              </a:rPr>
              <a:t>college</a:t>
            </a:r>
            <a:r>
              <a:rPr sz="1100" spc="265" dirty="0">
                <a:latin typeface="Times New Roman"/>
                <a:cs typeface="Times New Roman"/>
              </a:rPr>
              <a:t> </a:t>
            </a:r>
            <a:r>
              <a:rPr sz="1100" spc="10" dirty="0">
                <a:latin typeface="Times New Roman"/>
                <a:cs typeface="Times New Roman"/>
              </a:rPr>
              <a:t>and </a:t>
            </a:r>
            <a:r>
              <a:rPr sz="1100" spc="15" dirty="0">
                <a:latin typeface="Times New Roman"/>
                <a:cs typeface="Times New Roman"/>
              </a:rPr>
              <a:t> </a:t>
            </a:r>
            <a:r>
              <a:rPr sz="1100" spc="-5" dirty="0">
                <a:latin typeface="Times New Roman"/>
                <a:cs typeface="Times New Roman"/>
              </a:rPr>
              <a:t>signed</a:t>
            </a:r>
            <a:r>
              <a:rPr sz="1100" spc="10" dirty="0">
                <a:latin typeface="Times New Roman"/>
                <a:cs typeface="Times New Roman"/>
              </a:rPr>
              <a:t> by</a:t>
            </a:r>
            <a:r>
              <a:rPr sz="1100" spc="-1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Investigator,</a:t>
            </a:r>
            <a:r>
              <a:rPr sz="1100" spc="55" dirty="0">
                <a:latin typeface="Times New Roman"/>
                <a:cs typeface="Times New Roman"/>
              </a:rPr>
              <a:t> </a:t>
            </a:r>
            <a:r>
              <a:rPr sz="1100" spc="-5" dirty="0">
                <a:latin typeface="Times New Roman"/>
                <a:cs typeface="Times New Roman"/>
              </a:rPr>
              <a:t>Lab</a:t>
            </a:r>
            <a:r>
              <a:rPr sz="1100" spc="10" dirty="0">
                <a:latin typeface="Times New Roman"/>
                <a:cs typeface="Times New Roman"/>
              </a:rPr>
              <a:t> </a:t>
            </a:r>
            <a:r>
              <a:rPr sz="1100" spc="-10" dirty="0">
                <a:latin typeface="Times New Roman"/>
                <a:cs typeface="Times New Roman"/>
              </a:rPr>
              <a:t>in </a:t>
            </a:r>
            <a:r>
              <a:rPr sz="1100" dirty="0">
                <a:latin typeface="Times New Roman"/>
                <a:cs typeface="Times New Roman"/>
              </a:rPr>
              <a:t>charge</a:t>
            </a:r>
            <a:r>
              <a:rPr sz="1100" spc="5" dirty="0">
                <a:latin typeface="Times New Roman"/>
                <a:cs typeface="Times New Roman"/>
              </a:rPr>
              <a:t> </a:t>
            </a:r>
            <a:r>
              <a:rPr sz="1100" spc="-5" dirty="0">
                <a:latin typeface="Times New Roman"/>
                <a:cs typeface="Times New Roman"/>
              </a:rPr>
              <a:t>and</a:t>
            </a:r>
            <a:r>
              <a:rPr sz="1100" spc="10" dirty="0">
                <a:latin typeface="Times New Roman"/>
                <a:cs typeface="Times New Roman"/>
              </a:rPr>
              <a:t> </a:t>
            </a:r>
            <a:r>
              <a:rPr sz="1100" spc="-5" dirty="0">
                <a:latin typeface="Times New Roman"/>
                <a:cs typeface="Times New Roman"/>
              </a:rPr>
              <a:t>Principal.</a:t>
            </a:r>
            <a:endParaRPr sz="1100">
              <a:latin typeface="Times New Roman"/>
              <a:cs typeface="Times New Roman"/>
            </a:endParaRPr>
          </a:p>
          <a:p>
            <a:pPr marL="182880" marR="5080" indent="-170815" algn="just">
              <a:lnSpc>
                <a:spcPct val="97300"/>
              </a:lnSpc>
              <a:spcBef>
                <a:spcPts val="860"/>
              </a:spcBef>
              <a:buAutoNum type="arabicPeriod" startAt="13"/>
              <a:tabLst>
                <a:tab pos="266065" algn="l"/>
              </a:tabLst>
            </a:pPr>
            <a:r>
              <a:rPr sz="1100" dirty="0">
                <a:latin typeface="Times New Roman"/>
                <a:cs typeface="Times New Roman"/>
              </a:rPr>
              <a:t>The</a:t>
            </a:r>
            <a:r>
              <a:rPr sz="1100" spc="5" dirty="0">
                <a:latin typeface="Times New Roman"/>
                <a:cs typeface="Times New Roman"/>
              </a:rPr>
              <a:t> </a:t>
            </a:r>
            <a:r>
              <a:rPr sz="1100" spc="-5" dirty="0">
                <a:latin typeface="Times New Roman"/>
                <a:cs typeface="Times New Roman"/>
              </a:rPr>
              <a:t>University</a:t>
            </a:r>
            <a:r>
              <a:rPr sz="1100" dirty="0">
                <a:latin typeface="Times New Roman"/>
                <a:cs typeface="Times New Roman"/>
              </a:rPr>
              <a:t> </a:t>
            </a:r>
            <a:r>
              <a:rPr sz="1100" spc="-10" dirty="0">
                <a:latin typeface="Times New Roman"/>
                <a:cs typeface="Times New Roman"/>
              </a:rPr>
              <a:t>may</a:t>
            </a:r>
            <a:r>
              <a:rPr sz="1100" spc="-5" dirty="0">
                <a:latin typeface="Times New Roman"/>
                <a:cs typeface="Times New Roman"/>
              </a:rPr>
              <a:t> enforce</a:t>
            </a:r>
            <a:r>
              <a:rPr sz="1100" dirty="0">
                <a:latin typeface="Times New Roman"/>
                <a:cs typeface="Times New Roman"/>
              </a:rPr>
              <a:t> </a:t>
            </a:r>
            <a:r>
              <a:rPr sz="1100" spc="-5" dirty="0">
                <a:latin typeface="Times New Roman"/>
                <a:cs typeface="Times New Roman"/>
              </a:rPr>
              <a:t>additional</a:t>
            </a:r>
            <a:r>
              <a:rPr sz="1100" dirty="0">
                <a:latin typeface="Times New Roman"/>
                <a:cs typeface="Times New Roman"/>
              </a:rPr>
              <a:t> </a:t>
            </a:r>
            <a:r>
              <a:rPr sz="1100" spc="-5" dirty="0">
                <a:latin typeface="Times New Roman"/>
                <a:cs typeface="Times New Roman"/>
              </a:rPr>
              <a:t>guidelines</a:t>
            </a:r>
            <a:r>
              <a:rPr sz="1100" spc="265" dirty="0">
                <a:latin typeface="Times New Roman"/>
                <a:cs typeface="Times New Roman"/>
              </a:rPr>
              <a:t> </a:t>
            </a:r>
            <a:r>
              <a:rPr sz="1100" spc="-15" dirty="0">
                <a:latin typeface="Times New Roman"/>
                <a:cs typeface="Times New Roman"/>
              </a:rPr>
              <a:t>for</a:t>
            </a:r>
            <a:r>
              <a:rPr sz="1100" spc="245" dirty="0">
                <a:latin typeface="Times New Roman"/>
                <a:cs typeface="Times New Roman"/>
              </a:rPr>
              <a:t> </a:t>
            </a:r>
            <a:r>
              <a:rPr sz="1100" dirty="0">
                <a:latin typeface="Times New Roman"/>
                <a:cs typeface="Times New Roman"/>
              </a:rPr>
              <a:t>the</a:t>
            </a:r>
            <a:r>
              <a:rPr sz="1100" spc="280" dirty="0">
                <a:latin typeface="Times New Roman"/>
                <a:cs typeface="Times New Roman"/>
              </a:rPr>
              <a:t> </a:t>
            </a:r>
            <a:r>
              <a:rPr sz="1100" spc="-5" dirty="0">
                <a:latin typeface="Times New Roman"/>
                <a:cs typeface="Times New Roman"/>
              </a:rPr>
              <a:t>operation</a:t>
            </a:r>
            <a:r>
              <a:rPr sz="1100" spc="270" dirty="0">
                <a:latin typeface="Times New Roman"/>
                <a:cs typeface="Times New Roman"/>
              </a:rPr>
              <a:t> </a:t>
            </a:r>
            <a:r>
              <a:rPr sz="1100" spc="-15" dirty="0">
                <a:latin typeface="Times New Roman"/>
                <a:cs typeface="Times New Roman"/>
              </a:rPr>
              <a:t>of</a:t>
            </a:r>
            <a:r>
              <a:rPr sz="1100" spc="250" dirty="0">
                <a:latin typeface="Times New Roman"/>
                <a:cs typeface="Times New Roman"/>
              </a:rPr>
              <a:t> </a:t>
            </a:r>
            <a:r>
              <a:rPr sz="1100" spc="15" dirty="0">
                <a:latin typeface="Times New Roman"/>
                <a:cs typeface="Times New Roman"/>
              </a:rPr>
              <a:t>the </a:t>
            </a:r>
            <a:r>
              <a:rPr sz="1100" spc="20" dirty="0">
                <a:latin typeface="Times New Roman"/>
                <a:cs typeface="Times New Roman"/>
              </a:rPr>
              <a:t> </a:t>
            </a:r>
            <a:r>
              <a:rPr sz="1100" spc="-5" dirty="0">
                <a:latin typeface="Times New Roman"/>
                <a:cs typeface="Times New Roman"/>
              </a:rPr>
              <a:t>student project </a:t>
            </a:r>
            <a:r>
              <a:rPr sz="1100" dirty="0">
                <a:latin typeface="Times New Roman"/>
                <a:cs typeface="Times New Roman"/>
              </a:rPr>
              <a:t>from </a:t>
            </a:r>
            <a:r>
              <a:rPr sz="1100" spc="-5" dirty="0">
                <a:latin typeface="Times New Roman"/>
                <a:cs typeface="Times New Roman"/>
              </a:rPr>
              <a:t>time </a:t>
            </a:r>
            <a:r>
              <a:rPr sz="1100" spc="10" dirty="0">
                <a:latin typeface="Times New Roman"/>
                <a:cs typeface="Times New Roman"/>
              </a:rPr>
              <a:t>to </a:t>
            </a:r>
            <a:r>
              <a:rPr sz="1100" spc="-5" dirty="0">
                <a:latin typeface="Times New Roman"/>
                <a:cs typeface="Times New Roman"/>
              </a:rPr>
              <a:t>time </a:t>
            </a:r>
            <a:r>
              <a:rPr sz="1100" spc="5" dirty="0">
                <a:latin typeface="Times New Roman"/>
                <a:cs typeface="Times New Roman"/>
              </a:rPr>
              <a:t>and </a:t>
            </a:r>
            <a:r>
              <a:rPr sz="1100" spc="10" dirty="0">
                <a:latin typeface="Times New Roman"/>
                <a:cs typeface="Times New Roman"/>
              </a:rPr>
              <a:t>the </a:t>
            </a:r>
            <a:r>
              <a:rPr sz="1100" spc="-5" dirty="0">
                <a:latin typeface="Times New Roman"/>
                <a:cs typeface="Times New Roman"/>
              </a:rPr>
              <a:t>Institution/Investigators </a:t>
            </a:r>
            <a:r>
              <a:rPr sz="1100" spc="10" dirty="0">
                <a:latin typeface="Times New Roman"/>
                <a:cs typeface="Times New Roman"/>
              </a:rPr>
              <a:t>are </a:t>
            </a:r>
            <a:r>
              <a:rPr sz="1100" spc="-5" dirty="0">
                <a:latin typeface="Times New Roman"/>
                <a:cs typeface="Times New Roman"/>
              </a:rPr>
              <a:t>required </a:t>
            </a:r>
            <a:r>
              <a:rPr sz="1100" spc="10" dirty="0">
                <a:latin typeface="Times New Roman"/>
                <a:cs typeface="Times New Roman"/>
              </a:rPr>
              <a:t>to </a:t>
            </a:r>
            <a:r>
              <a:rPr sz="1100" spc="15" dirty="0">
                <a:latin typeface="Times New Roman"/>
                <a:cs typeface="Times New Roman"/>
              </a:rPr>
              <a:t> </a:t>
            </a:r>
            <a:r>
              <a:rPr sz="1100" spc="-5" dirty="0">
                <a:latin typeface="Times New Roman"/>
                <a:cs typeface="Times New Roman"/>
              </a:rPr>
              <a:t>observe</a:t>
            </a:r>
            <a:r>
              <a:rPr sz="1100" spc="5" dirty="0">
                <a:latin typeface="Times New Roman"/>
                <a:cs typeface="Times New Roman"/>
              </a:rPr>
              <a:t> such</a:t>
            </a:r>
            <a:r>
              <a:rPr sz="1100" spc="10" dirty="0">
                <a:latin typeface="Times New Roman"/>
                <a:cs typeface="Times New Roman"/>
              </a:rPr>
              <a:t> </a:t>
            </a:r>
            <a:r>
              <a:rPr sz="1100" spc="-5" dirty="0">
                <a:latin typeface="Times New Roman"/>
                <a:cs typeface="Times New Roman"/>
              </a:rPr>
              <a:t>directions</a:t>
            </a:r>
            <a:r>
              <a:rPr sz="1100" spc="20" dirty="0">
                <a:latin typeface="Times New Roman"/>
                <a:cs typeface="Times New Roman"/>
              </a:rPr>
              <a:t> </a:t>
            </a:r>
            <a:r>
              <a:rPr sz="1100" dirty="0">
                <a:latin typeface="Times New Roman"/>
                <a:cs typeface="Times New Roman"/>
              </a:rPr>
              <a:t>in</a:t>
            </a:r>
            <a:r>
              <a:rPr sz="1100" spc="10" dirty="0">
                <a:latin typeface="Times New Roman"/>
                <a:cs typeface="Times New Roman"/>
              </a:rPr>
              <a:t> </a:t>
            </a:r>
            <a:r>
              <a:rPr sz="1100" dirty="0">
                <a:latin typeface="Times New Roman"/>
                <a:cs typeface="Times New Roman"/>
              </a:rPr>
              <a:t>the </a:t>
            </a:r>
            <a:r>
              <a:rPr sz="1100" spc="-5" dirty="0">
                <a:latin typeface="Times New Roman"/>
                <a:cs typeface="Times New Roman"/>
              </a:rPr>
              <a:t>conduct</a:t>
            </a:r>
            <a:r>
              <a:rPr sz="1100" spc="45" dirty="0">
                <a:latin typeface="Times New Roman"/>
                <a:cs typeface="Times New Roman"/>
              </a:rPr>
              <a:t> </a:t>
            </a:r>
            <a:r>
              <a:rPr sz="1100" spc="-15" dirty="0">
                <a:latin typeface="Times New Roman"/>
                <a:cs typeface="Times New Roman"/>
              </a:rPr>
              <a:t>of</a:t>
            </a:r>
            <a:r>
              <a:rPr sz="1100" spc="25" dirty="0">
                <a:latin typeface="Times New Roman"/>
                <a:cs typeface="Times New Roman"/>
              </a:rPr>
              <a:t> </a:t>
            </a:r>
            <a:r>
              <a:rPr sz="1100" dirty="0">
                <a:latin typeface="Times New Roman"/>
                <a:cs typeface="Times New Roman"/>
              </a:rPr>
              <a:t>the </a:t>
            </a:r>
            <a:r>
              <a:rPr sz="1100" spc="-5" dirty="0">
                <a:latin typeface="Times New Roman"/>
                <a:cs typeface="Times New Roman"/>
              </a:rPr>
              <a:t>project</a:t>
            </a:r>
            <a:r>
              <a:rPr sz="1100" spc="45" dirty="0">
                <a:latin typeface="Times New Roman"/>
                <a:cs typeface="Times New Roman"/>
              </a:rPr>
              <a:t> </a:t>
            </a:r>
            <a:r>
              <a:rPr sz="1100" spc="-10" dirty="0">
                <a:latin typeface="Times New Roman"/>
                <a:cs typeface="Times New Roman"/>
              </a:rPr>
              <a:t>work.</a:t>
            </a:r>
            <a:endParaRPr sz="1100">
              <a:latin typeface="Times New Roman"/>
              <a:cs typeface="Times New Roman"/>
            </a:endParaRPr>
          </a:p>
          <a:p>
            <a:pPr marR="125095" algn="ctr">
              <a:lnSpc>
                <a:spcPct val="100000"/>
              </a:lnSpc>
              <a:spcBef>
                <a:spcPts val="915"/>
              </a:spcBef>
            </a:pPr>
            <a:r>
              <a:rPr sz="1050" spc="20" dirty="0">
                <a:latin typeface="Times New Roman"/>
                <a:cs typeface="Times New Roman"/>
              </a:rPr>
              <a:t>We</a:t>
            </a:r>
            <a:r>
              <a:rPr sz="1050" spc="-45" dirty="0">
                <a:latin typeface="Times New Roman"/>
                <a:cs typeface="Times New Roman"/>
              </a:rPr>
              <a:t> </a:t>
            </a:r>
            <a:r>
              <a:rPr sz="1050" spc="15" dirty="0">
                <a:latin typeface="Times New Roman"/>
                <a:cs typeface="Times New Roman"/>
              </a:rPr>
              <a:t>agree</a:t>
            </a:r>
            <a:r>
              <a:rPr sz="1050" spc="-15" dirty="0">
                <a:latin typeface="Times New Roman"/>
                <a:cs typeface="Times New Roman"/>
              </a:rPr>
              <a:t> </a:t>
            </a:r>
            <a:r>
              <a:rPr sz="1050" spc="5" dirty="0">
                <a:latin typeface="Times New Roman"/>
                <a:cs typeface="Times New Roman"/>
              </a:rPr>
              <a:t>to</a:t>
            </a:r>
            <a:r>
              <a:rPr sz="1050" spc="-25" dirty="0">
                <a:latin typeface="Times New Roman"/>
                <a:cs typeface="Times New Roman"/>
              </a:rPr>
              <a:t> </a:t>
            </a:r>
            <a:r>
              <a:rPr sz="1050" spc="15" dirty="0">
                <a:latin typeface="Times New Roman"/>
                <a:cs typeface="Times New Roman"/>
              </a:rPr>
              <a:t>the</a:t>
            </a:r>
            <a:r>
              <a:rPr sz="1050" spc="-15" dirty="0">
                <a:latin typeface="Times New Roman"/>
                <a:cs typeface="Times New Roman"/>
              </a:rPr>
              <a:t> </a:t>
            </a:r>
            <a:r>
              <a:rPr sz="1050" spc="15" dirty="0">
                <a:latin typeface="Times New Roman"/>
                <a:cs typeface="Times New Roman"/>
              </a:rPr>
              <a:t>terms</a:t>
            </a:r>
            <a:r>
              <a:rPr sz="1050" spc="-25" dirty="0">
                <a:latin typeface="Times New Roman"/>
                <a:cs typeface="Times New Roman"/>
              </a:rPr>
              <a:t> </a:t>
            </a:r>
            <a:r>
              <a:rPr sz="1050" spc="15" dirty="0">
                <a:latin typeface="Times New Roman"/>
                <a:cs typeface="Times New Roman"/>
              </a:rPr>
              <a:t>and</a:t>
            </a:r>
            <a:r>
              <a:rPr sz="1050" spc="-45" dirty="0">
                <a:latin typeface="Times New Roman"/>
                <a:cs typeface="Times New Roman"/>
              </a:rPr>
              <a:t> </a:t>
            </a:r>
            <a:r>
              <a:rPr sz="1050" spc="15" dirty="0">
                <a:latin typeface="Times New Roman"/>
                <a:cs typeface="Times New Roman"/>
              </a:rPr>
              <a:t>conditions</a:t>
            </a:r>
            <a:r>
              <a:rPr sz="1050" spc="-20" dirty="0">
                <a:latin typeface="Times New Roman"/>
                <a:cs typeface="Times New Roman"/>
              </a:rPr>
              <a:t> </a:t>
            </a:r>
            <a:r>
              <a:rPr sz="1050" spc="15" dirty="0">
                <a:latin typeface="Times New Roman"/>
                <a:cs typeface="Times New Roman"/>
              </a:rPr>
              <a:t>stated</a:t>
            </a:r>
            <a:r>
              <a:rPr sz="1050" spc="-45" dirty="0">
                <a:latin typeface="Times New Roman"/>
                <a:cs typeface="Times New Roman"/>
              </a:rPr>
              <a:t> </a:t>
            </a:r>
            <a:r>
              <a:rPr sz="1050" spc="15" dirty="0">
                <a:latin typeface="Times New Roman"/>
                <a:cs typeface="Times New Roman"/>
              </a:rPr>
              <a:t>above.</a:t>
            </a:r>
            <a:endParaRPr sz="1050">
              <a:latin typeface="Times New Roman"/>
              <a:cs typeface="Times New Roman"/>
            </a:endParaRPr>
          </a:p>
        </p:txBody>
      </p:sp>
      <p:sp>
        <p:nvSpPr>
          <p:cNvPr id="3" name="object 3"/>
          <p:cNvSpPr txBox="1"/>
          <p:nvPr/>
        </p:nvSpPr>
        <p:spPr>
          <a:xfrm>
            <a:off x="1522602" y="3508247"/>
            <a:ext cx="1144270" cy="325755"/>
          </a:xfrm>
          <a:prstGeom prst="rect">
            <a:avLst/>
          </a:prstGeom>
        </p:spPr>
        <p:txBody>
          <a:bodyPr vert="horz" wrap="square" lIns="0" tIns="23495" rIns="0" bIns="0" rtlCol="0">
            <a:spAutoFit/>
          </a:bodyPr>
          <a:lstStyle/>
          <a:p>
            <a:pPr marL="12700" marR="5080">
              <a:lnSpc>
                <a:spcPts val="1150"/>
              </a:lnSpc>
              <a:spcBef>
                <a:spcPts val="185"/>
              </a:spcBef>
            </a:pPr>
            <a:r>
              <a:rPr sz="1000" spc="20" dirty="0">
                <a:latin typeface="Times New Roman"/>
                <a:cs typeface="Times New Roman"/>
              </a:rPr>
              <a:t>Name</a:t>
            </a:r>
            <a:r>
              <a:rPr sz="1000" spc="-45" dirty="0">
                <a:latin typeface="Times New Roman"/>
                <a:cs typeface="Times New Roman"/>
              </a:rPr>
              <a:t> </a:t>
            </a:r>
            <a:r>
              <a:rPr sz="1000" spc="5" dirty="0">
                <a:latin typeface="Times New Roman"/>
                <a:cs typeface="Times New Roman"/>
              </a:rPr>
              <a:t>&amp;</a:t>
            </a:r>
            <a:r>
              <a:rPr sz="1000" spc="-30" dirty="0">
                <a:latin typeface="Times New Roman"/>
                <a:cs typeface="Times New Roman"/>
              </a:rPr>
              <a:t> </a:t>
            </a:r>
            <a:r>
              <a:rPr sz="1000" spc="15" dirty="0">
                <a:latin typeface="Times New Roman"/>
                <a:cs typeface="Times New Roman"/>
              </a:rPr>
              <a:t>Signature</a:t>
            </a:r>
            <a:r>
              <a:rPr sz="1000" spc="-35" dirty="0">
                <a:latin typeface="Times New Roman"/>
                <a:cs typeface="Times New Roman"/>
              </a:rPr>
              <a:t> </a:t>
            </a:r>
            <a:r>
              <a:rPr sz="1000" dirty="0">
                <a:latin typeface="Times New Roman"/>
                <a:cs typeface="Times New Roman"/>
              </a:rPr>
              <a:t>of </a:t>
            </a:r>
            <a:r>
              <a:rPr sz="1000" spc="-235" dirty="0">
                <a:latin typeface="Times New Roman"/>
                <a:cs typeface="Times New Roman"/>
              </a:rPr>
              <a:t> </a:t>
            </a:r>
            <a:r>
              <a:rPr sz="1000" spc="5" dirty="0">
                <a:latin typeface="Times New Roman"/>
                <a:cs typeface="Times New Roman"/>
              </a:rPr>
              <a:t>Principal</a:t>
            </a:r>
            <a:r>
              <a:rPr sz="1000" spc="-30" dirty="0">
                <a:latin typeface="Times New Roman"/>
                <a:cs typeface="Times New Roman"/>
              </a:rPr>
              <a:t> </a:t>
            </a:r>
            <a:r>
              <a:rPr sz="1000" dirty="0">
                <a:latin typeface="Times New Roman"/>
                <a:cs typeface="Times New Roman"/>
              </a:rPr>
              <a:t>Investigator</a:t>
            </a:r>
            <a:endParaRPr sz="1000">
              <a:latin typeface="Times New Roman"/>
              <a:cs typeface="Times New Roman"/>
            </a:endParaRPr>
          </a:p>
        </p:txBody>
      </p:sp>
      <p:sp>
        <p:nvSpPr>
          <p:cNvPr id="4" name="object 4"/>
          <p:cNvSpPr txBox="1"/>
          <p:nvPr/>
        </p:nvSpPr>
        <p:spPr>
          <a:xfrm>
            <a:off x="3422142" y="3505200"/>
            <a:ext cx="1144270" cy="481330"/>
          </a:xfrm>
          <a:prstGeom prst="rect">
            <a:avLst/>
          </a:prstGeom>
        </p:spPr>
        <p:txBody>
          <a:bodyPr vert="horz" wrap="square" lIns="0" tIns="15240" rIns="0" bIns="0" rtlCol="0">
            <a:spAutoFit/>
          </a:bodyPr>
          <a:lstStyle/>
          <a:p>
            <a:pPr marL="170815" marR="5080" indent="-158750">
              <a:lnSpc>
                <a:spcPct val="99000"/>
              </a:lnSpc>
              <a:spcBef>
                <a:spcPts val="120"/>
              </a:spcBef>
            </a:pPr>
            <a:r>
              <a:rPr sz="1000" spc="15" dirty="0">
                <a:latin typeface="Times New Roman"/>
                <a:cs typeface="Times New Roman"/>
              </a:rPr>
              <a:t>Name</a:t>
            </a:r>
            <a:r>
              <a:rPr sz="1000" spc="-45" dirty="0">
                <a:latin typeface="Times New Roman"/>
                <a:cs typeface="Times New Roman"/>
              </a:rPr>
              <a:t> </a:t>
            </a:r>
            <a:r>
              <a:rPr sz="1000" spc="5" dirty="0">
                <a:latin typeface="Times New Roman"/>
                <a:cs typeface="Times New Roman"/>
              </a:rPr>
              <a:t>&amp;</a:t>
            </a:r>
            <a:r>
              <a:rPr sz="1000" spc="-45" dirty="0">
                <a:latin typeface="Times New Roman"/>
                <a:cs typeface="Times New Roman"/>
              </a:rPr>
              <a:t> </a:t>
            </a:r>
            <a:r>
              <a:rPr sz="1000" spc="15" dirty="0">
                <a:latin typeface="Times New Roman"/>
                <a:cs typeface="Times New Roman"/>
              </a:rPr>
              <a:t>Signature</a:t>
            </a:r>
            <a:r>
              <a:rPr sz="1000" spc="-55" dirty="0">
                <a:latin typeface="Times New Roman"/>
                <a:cs typeface="Times New Roman"/>
              </a:rPr>
              <a:t> </a:t>
            </a:r>
            <a:r>
              <a:rPr sz="1000" spc="20" dirty="0">
                <a:latin typeface="Times New Roman"/>
                <a:cs typeface="Times New Roman"/>
              </a:rPr>
              <a:t>of </a:t>
            </a:r>
            <a:r>
              <a:rPr sz="1000" spc="-235" dirty="0">
                <a:latin typeface="Times New Roman"/>
                <a:cs typeface="Times New Roman"/>
              </a:rPr>
              <a:t> </a:t>
            </a:r>
            <a:r>
              <a:rPr sz="1000" spc="15" dirty="0">
                <a:latin typeface="Times New Roman"/>
                <a:cs typeface="Times New Roman"/>
              </a:rPr>
              <a:t>Prof-in-charge, </a:t>
            </a:r>
            <a:r>
              <a:rPr sz="1000" spc="20" dirty="0">
                <a:latin typeface="Times New Roman"/>
                <a:cs typeface="Times New Roman"/>
              </a:rPr>
              <a:t> </a:t>
            </a:r>
            <a:r>
              <a:rPr sz="1000" spc="10" dirty="0">
                <a:latin typeface="Times New Roman"/>
                <a:cs typeface="Times New Roman"/>
              </a:rPr>
              <a:t>Satellite</a:t>
            </a:r>
            <a:r>
              <a:rPr sz="1000" spc="-10" dirty="0">
                <a:latin typeface="Times New Roman"/>
                <a:cs typeface="Times New Roman"/>
              </a:rPr>
              <a:t> </a:t>
            </a:r>
            <a:r>
              <a:rPr sz="1000" spc="15" dirty="0">
                <a:latin typeface="Times New Roman"/>
                <a:cs typeface="Times New Roman"/>
              </a:rPr>
              <a:t>Centre</a:t>
            </a:r>
            <a:endParaRPr sz="1000">
              <a:latin typeface="Times New Roman"/>
              <a:cs typeface="Times New Roman"/>
            </a:endParaRPr>
          </a:p>
        </p:txBody>
      </p:sp>
      <p:sp>
        <p:nvSpPr>
          <p:cNvPr id="5" name="object 5"/>
          <p:cNvSpPr txBox="1"/>
          <p:nvPr/>
        </p:nvSpPr>
        <p:spPr>
          <a:xfrm>
            <a:off x="5324602" y="3508247"/>
            <a:ext cx="1138555" cy="325755"/>
          </a:xfrm>
          <a:prstGeom prst="rect">
            <a:avLst/>
          </a:prstGeom>
        </p:spPr>
        <p:txBody>
          <a:bodyPr vert="horz" wrap="square" lIns="0" tIns="23495" rIns="0" bIns="0" rtlCol="0">
            <a:spAutoFit/>
          </a:bodyPr>
          <a:lstStyle/>
          <a:p>
            <a:pPr marL="80010" marR="5080" indent="-67945">
              <a:lnSpc>
                <a:spcPts val="1150"/>
              </a:lnSpc>
              <a:spcBef>
                <a:spcPts val="185"/>
              </a:spcBef>
            </a:pPr>
            <a:r>
              <a:rPr sz="1000" spc="15" dirty="0">
                <a:latin typeface="Times New Roman"/>
                <a:cs typeface="Times New Roman"/>
              </a:rPr>
              <a:t>Name</a:t>
            </a:r>
            <a:r>
              <a:rPr sz="1000" spc="-35" dirty="0">
                <a:latin typeface="Times New Roman"/>
                <a:cs typeface="Times New Roman"/>
              </a:rPr>
              <a:t> </a:t>
            </a:r>
            <a:r>
              <a:rPr sz="1000" spc="5" dirty="0">
                <a:latin typeface="Times New Roman"/>
                <a:cs typeface="Times New Roman"/>
              </a:rPr>
              <a:t>&amp;</a:t>
            </a:r>
            <a:r>
              <a:rPr sz="1000" spc="-25" dirty="0">
                <a:latin typeface="Times New Roman"/>
                <a:cs typeface="Times New Roman"/>
              </a:rPr>
              <a:t> </a:t>
            </a:r>
            <a:r>
              <a:rPr sz="1000" spc="10" dirty="0">
                <a:latin typeface="Times New Roman"/>
                <a:cs typeface="Times New Roman"/>
              </a:rPr>
              <a:t>Signature</a:t>
            </a:r>
            <a:r>
              <a:rPr sz="1000" spc="-35" dirty="0">
                <a:latin typeface="Times New Roman"/>
                <a:cs typeface="Times New Roman"/>
              </a:rPr>
              <a:t> </a:t>
            </a:r>
            <a:r>
              <a:rPr sz="1000" dirty="0">
                <a:latin typeface="Times New Roman"/>
                <a:cs typeface="Times New Roman"/>
              </a:rPr>
              <a:t>of </a:t>
            </a:r>
            <a:r>
              <a:rPr sz="1000" spc="-235" dirty="0">
                <a:latin typeface="Times New Roman"/>
                <a:cs typeface="Times New Roman"/>
              </a:rPr>
              <a:t> </a:t>
            </a:r>
            <a:r>
              <a:rPr sz="1000" spc="15" dirty="0">
                <a:latin typeface="Times New Roman"/>
                <a:cs typeface="Times New Roman"/>
              </a:rPr>
              <a:t>Head</a:t>
            </a:r>
            <a:r>
              <a:rPr sz="1000" dirty="0">
                <a:latin typeface="Times New Roman"/>
                <a:cs typeface="Times New Roman"/>
              </a:rPr>
              <a:t> of</a:t>
            </a:r>
            <a:r>
              <a:rPr sz="1000" spc="-25" dirty="0">
                <a:latin typeface="Times New Roman"/>
                <a:cs typeface="Times New Roman"/>
              </a:rPr>
              <a:t> </a:t>
            </a:r>
            <a:r>
              <a:rPr sz="1000" spc="10" dirty="0">
                <a:latin typeface="Times New Roman"/>
                <a:cs typeface="Times New Roman"/>
              </a:rPr>
              <a:t>Institution</a:t>
            </a:r>
            <a:endParaRPr sz="1000">
              <a:latin typeface="Times New Roman"/>
              <a:cs typeface="Times New Roman"/>
            </a:endParaRPr>
          </a:p>
        </p:txBody>
      </p:sp>
      <p:sp>
        <p:nvSpPr>
          <p:cNvPr id="6" name="object 6"/>
          <p:cNvSpPr txBox="1"/>
          <p:nvPr/>
        </p:nvSpPr>
        <p:spPr>
          <a:xfrm>
            <a:off x="3533775" y="4724400"/>
            <a:ext cx="704850" cy="179070"/>
          </a:xfrm>
          <a:prstGeom prst="rect">
            <a:avLst/>
          </a:prstGeom>
        </p:spPr>
        <p:txBody>
          <a:bodyPr vert="horz" wrap="square" lIns="0" tIns="13335" rIns="0" bIns="0" rtlCol="0">
            <a:spAutoFit/>
          </a:bodyPr>
          <a:lstStyle/>
          <a:p>
            <a:pPr marL="12700">
              <a:lnSpc>
                <a:spcPct val="100000"/>
              </a:lnSpc>
              <a:spcBef>
                <a:spcPts val="105"/>
              </a:spcBef>
            </a:pPr>
            <a:r>
              <a:rPr sz="1000" spc="10" dirty="0">
                <a:latin typeface="Times New Roman"/>
                <a:cs typeface="Times New Roman"/>
              </a:rPr>
              <a:t>(Office</a:t>
            </a:r>
            <a:r>
              <a:rPr sz="1000" spc="-60" dirty="0">
                <a:latin typeface="Times New Roman"/>
                <a:cs typeface="Times New Roman"/>
              </a:rPr>
              <a:t> </a:t>
            </a:r>
            <a:r>
              <a:rPr sz="1000" spc="10" dirty="0">
                <a:latin typeface="Times New Roman"/>
                <a:cs typeface="Times New Roman"/>
              </a:rPr>
              <a:t>Seal)</a:t>
            </a:r>
            <a:endParaRPr sz="1000">
              <a:latin typeface="Times New Roman"/>
              <a:cs typeface="Times New Roman"/>
            </a:endParaRPr>
          </a:p>
        </p:txBody>
      </p:sp>
      <p:pic>
        <p:nvPicPr>
          <p:cNvPr id="7" name="object 7"/>
          <p:cNvPicPr/>
          <p:nvPr/>
        </p:nvPicPr>
        <p:blipFill>
          <a:blip r:embed="rId2" cstate="print"/>
          <a:stretch>
            <a:fillRect/>
          </a:stretch>
        </p:blipFill>
        <p:spPr>
          <a:xfrm>
            <a:off x="3715384" y="420623"/>
            <a:ext cx="553720" cy="649363"/>
          </a:xfrm>
          <a:prstGeom prst="rect">
            <a:avLst/>
          </a:prstGeom>
        </p:spPr>
      </p:pic>
      <p:sp>
        <p:nvSpPr>
          <p:cNvPr id="8" name="object 8"/>
          <p:cNvSpPr txBox="1"/>
          <p:nvPr/>
        </p:nvSpPr>
        <p:spPr>
          <a:xfrm>
            <a:off x="6686168" y="9333686"/>
            <a:ext cx="90805" cy="153670"/>
          </a:xfrm>
          <a:prstGeom prst="rect">
            <a:avLst/>
          </a:prstGeom>
        </p:spPr>
        <p:txBody>
          <a:bodyPr vert="horz" wrap="square" lIns="0" tIns="0" rIns="0" bIns="0" rtlCol="0">
            <a:spAutoFit/>
          </a:bodyPr>
          <a:lstStyle/>
          <a:p>
            <a:pPr marL="12700">
              <a:lnSpc>
                <a:spcPts val="1055"/>
              </a:lnSpc>
            </a:pPr>
            <a:r>
              <a:rPr sz="1000" dirty="0">
                <a:latin typeface="Calibri"/>
                <a:cs typeface="Calibri"/>
              </a:rPr>
              <a:t>3</a:t>
            </a:r>
            <a:endParaRPr sz="1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0637" y="1290041"/>
            <a:ext cx="5464175" cy="1495425"/>
          </a:xfrm>
          <a:prstGeom prst="rect">
            <a:avLst/>
          </a:prstGeom>
        </p:spPr>
        <p:txBody>
          <a:bodyPr vert="horz" wrap="square" lIns="0" tIns="73660" rIns="0" bIns="0" rtlCol="0">
            <a:spAutoFit/>
          </a:bodyPr>
          <a:lstStyle/>
          <a:p>
            <a:pPr algn="ctr">
              <a:lnSpc>
                <a:spcPct val="100000"/>
              </a:lnSpc>
              <a:spcBef>
                <a:spcPts val="580"/>
              </a:spcBef>
            </a:pPr>
            <a:r>
              <a:rPr sz="1650" b="1" dirty="0">
                <a:latin typeface="Times New Roman"/>
                <a:cs typeface="Times New Roman"/>
              </a:rPr>
              <a:t>APJ</a:t>
            </a:r>
            <a:r>
              <a:rPr sz="1650" b="1" spc="204" dirty="0">
                <a:latin typeface="Times New Roman"/>
                <a:cs typeface="Times New Roman"/>
              </a:rPr>
              <a:t> </a:t>
            </a:r>
            <a:r>
              <a:rPr sz="1650" b="1" dirty="0">
                <a:latin typeface="Times New Roman"/>
                <a:cs typeface="Times New Roman"/>
              </a:rPr>
              <a:t>ABDUL</a:t>
            </a:r>
            <a:r>
              <a:rPr sz="1650" b="1" spc="170" dirty="0">
                <a:latin typeface="Times New Roman"/>
                <a:cs typeface="Times New Roman"/>
              </a:rPr>
              <a:t> </a:t>
            </a:r>
            <a:r>
              <a:rPr sz="1650" b="1" spc="-5" dirty="0">
                <a:latin typeface="Times New Roman"/>
                <a:cs typeface="Times New Roman"/>
              </a:rPr>
              <a:t>KALAM</a:t>
            </a:r>
            <a:r>
              <a:rPr sz="1650" b="1" spc="190" dirty="0">
                <a:latin typeface="Times New Roman"/>
                <a:cs typeface="Times New Roman"/>
              </a:rPr>
              <a:t> </a:t>
            </a:r>
            <a:r>
              <a:rPr sz="1650" b="1" spc="-5" dirty="0">
                <a:latin typeface="Times New Roman"/>
                <a:cs typeface="Times New Roman"/>
              </a:rPr>
              <a:t>TECHNOLOGICAL</a:t>
            </a:r>
            <a:r>
              <a:rPr sz="1650" b="1" spc="180" dirty="0">
                <a:latin typeface="Times New Roman"/>
                <a:cs typeface="Times New Roman"/>
              </a:rPr>
              <a:t> </a:t>
            </a:r>
            <a:r>
              <a:rPr sz="1650" b="1" spc="-5" dirty="0">
                <a:latin typeface="Times New Roman"/>
                <a:cs typeface="Times New Roman"/>
              </a:rPr>
              <a:t>UNIVERSITY</a:t>
            </a:r>
            <a:endParaRPr sz="1650">
              <a:latin typeface="Times New Roman"/>
              <a:cs typeface="Times New Roman"/>
            </a:endParaRPr>
          </a:p>
          <a:p>
            <a:pPr marL="1372235" marR="1365250" algn="ctr">
              <a:lnSpc>
                <a:spcPct val="112700"/>
              </a:lnSpc>
              <a:spcBef>
                <a:spcPts val="155"/>
              </a:spcBef>
            </a:pPr>
            <a:r>
              <a:rPr sz="1100" b="1" spc="-5" dirty="0">
                <a:latin typeface="Times New Roman"/>
                <a:cs typeface="Times New Roman"/>
              </a:rPr>
              <a:t>College</a:t>
            </a:r>
            <a:r>
              <a:rPr sz="1100" b="1" spc="85" dirty="0">
                <a:latin typeface="Times New Roman"/>
                <a:cs typeface="Times New Roman"/>
              </a:rPr>
              <a:t> </a:t>
            </a:r>
            <a:r>
              <a:rPr sz="1100" b="1" spc="10" dirty="0">
                <a:latin typeface="Times New Roman"/>
                <a:cs typeface="Times New Roman"/>
              </a:rPr>
              <a:t>of</a:t>
            </a:r>
            <a:r>
              <a:rPr sz="1100" b="1" spc="85" dirty="0">
                <a:latin typeface="Times New Roman"/>
                <a:cs typeface="Times New Roman"/>
              </a:rPr>
              <a:t> </a:t>
            </a:r>
            <a:r>
              <a:rPr sz="1100" b="1" spc="-5" dirty="0">
                <a:latin typeface="Times New Roman"/>
                <a:cs typeface="Times New Roman"/>
              </a:rPr>
              <a:t>Engineering</a:t>
            </a:r>
            <a:r>
              <a:rPr sz="1100" b="1" spc="95" dirty="0">
                <a:latin typeface="Times New Roman"/>
                <a:cs typeface="Times New Roman"/>
              </a:rPr>
              <a:t> </a:t>
            </a:r>
            <a:r>
              <a:rPr sz="1100" b="1" dirty="0">
                <a:latin typeface="Times New Roman"/>
                <a:cs typeface="Times New Roman"/>
              </a:rPr>
              <a:t>Trivandrum</a:t>
            </a:r>
            <a:r>
              <a:rPr sz="1100" b="1" spc="45" dirty="0">
                <a:latin typeface="Times New Roman"/>
                <a:cs typeface="Times New Roman"/>
              </a:rPr>
              <a:t> </a:t>
            </a:r>
            <a:r>
              <a:rPr sz="1100" b="1" spc="-5" dirty="0">
                <a:latin typeface="Times New Roman"/>
                <a:cs typeface="Times New Roman"/>
              </a:rPr>
              <a:t>Campus </a:t>
            </a:r>
            <a:r>
              <a:rPr sz="1100" b="1" spc="-260" dirty="0">
                <a:latin typeface="Times New Roman"/>
                <a:cs typeface="Times New Roman"/>
              </a:rPr>
              <a:t> </a:t>
            </a:r>
            <a:r>
              <a:rPr sz="1100" b="1" spc="-5" dirty="0">
                <a:latin typeface="Times New Roman"/>
                <a:cs typeface="Times New Roman"/>
              </a:rPr>
              <a:t>Thiruvananthapuram</a:t>
            </a:r>
            <a:r>
              <a:rPr sz="1100" b="1" spc="10" dirty="0">
                <a:latin typeface="Times New Roman"/>
                <a:cs typeface="Times New Roman"/>
              </a:rPr>
              <a:t> </a:t>
            </a:r>
            <a:r>
              <a:rPr sz="1100" b="1" dirty="0">
                <a:latin typeface="Times New Roman"/>
                <a:cs typeface="Times New Roman"/>
              </a:rPr>
              <a:t>-</a:t>
            </a:r>
            <a:r>
              <a:rPr sz="1100" b="1" spc="50" dirty="0">
                <a:latin typeface="Times New Roman"/>
                <a:cs typeface="Times New Roman"/>
              </a:rPr>
              <a:t> </a:t>
            </a:r>
            <a:r>
              <a:rPr sz="1100" b="1" spc="-10" dirty="0">
                <a:latin typeface="Times New Roman"/>
                <a:cs typeface="Times New Roman"/>
              </a:rPr>
              <a:t>Pin</a:t>
            </a:r>
            <a:r>
              <a:rPr sz="1100" b="1" spc="25" dirty="0">
                <a:latin typeface="Times New Roman"/>
                <a:cs typeface="Times New Roman"/>
              </a:rPr>
              <a:t> </a:t>
            </a:r>
            <a:r>
              <a:rPr sz="1100" b="1" dirty="0">
                <a:latin typeface="Times New Roman"/>
                <a:cs typeface="Times New Roman"/>
              </a:rPr>
              <a:t>695</a:t>
            </a:r>
            <a:r>
              <a:rPr sz="1100" b="1" spc="35" dirty="0">
                <a:latin typeface="Times New Roman"/>
                <a:cs typeface="Times New Roman"/>
              </a:rPr>
              <a:t> </a:t>
            </a:r>
            <a:r>
              <a:rPr sz="1100" b="1" dirty="0">
                <a:latin typeface="Times New Roman"/>
                <a:cs typeface="Times New Roman"/>
              </a:rPr>
              <a:t>016.</a:t>
            </a:r>
            <a:endParaRPr sz="1100">
              <a:latin typeface="Times New Roman"/>
              <a:cs typeface="Times New Roman"/>
            </a:endParaRPr>
          </a:p>
          <a:p>
            <a:pPr>
              <a:lnSpc>
                <a:spcPct val="100000"/>
              </a:lnSpc>
            </a:pPr>
            <a:endParaRPr sz="1200">
              <a:latin typeface="Times New Roman"/>
              <a:cs typeface="Times New Roman"/>
            </a:endParaRPr>
          </a:p>
          <a:p>
            <a:pPr marL="5715" algn="ctr">
              <a:lnSpc>
                <a:spcPct val="100000"/>
              </a:lnSpc>
              <a:spcBef>
                <a:spcPts val="1025"/>
              </a:spcBef>
            </a:pPr>
            <a:r>
              <a:rPr sz="1000" spc="-5" dirty="0">
                <a:latin typeface="Times New Roman"/>
                <a:cs typeface="Times New Roman"/>
              </a:rPr>
              <a:t>APPLICATION</a:t>
            </a:r>
            <a:r>
              <a:rPr sz="1000" spc="150" dirty="0">
                <a:latin typeface="Times New Roman"/>
                <a:cs typeface="Times New Roman"/>
              </a:rPr>
              <a:t> </a:t>
            </a:r>
            <a:r>
              <a:rPr sz="1000" spc="-10" dirty="0">
                <a:latin typeface="Times New Roman"/>
                <a:cs typeface="Times New Roman"/>
              </a:rPr>
              <a:t>FORMAT</a:t>
            </a:r>
            <a:r>
              <a:rPr sz="1000" spc="170" dirty="0">
                <a:latin typeface="Times New Roman"/>
                <a:cs typeface="Times New Roman"/>
              </a:rPr>
              <a:t> </a:t>
            </a:r>
            <a:r>
              <a:rPr sz="1000" spc="-5" dirty="0">
                <a:latin typeface="Times New Roman"/>
                <a:cs typeface="Times New Roman"/>
              </a:rPr>
              <a:t>FOR</a:t>
            </a:r>
            <a:r>
              <a:rPr sz="1000" spc="110" dirty="0">
                <a:latin typeface="Times New Roman"/>
                <a:cs typeface="Times New Roman"/>
              </a:rPr>
              <a:t> </a:t>
            </a:r>
            <a:r>
              <a:rPr sz="1000" spc="-5" dirty="0">
                <a:latin typeface="Times New Roman"/>
                <a:cs typeface="Times New Roman"/>
              </a:rPr>
              <a:t>STUDENT</a:t>
            </a:r>
            <a:r>
              <a:rPr sz="1000" spc="150" dirty="0">
                <a:latin typeface="Times New Roman"/>
                <a:cs typeface="Times New Roman"/>
              </a:rPr>
              <a:t> </a:t>
            </a:r>
            <a:r>
              <a:rPr sz="1000" spc="-5" dirty="0">
                <a:latin typeface="Times New Roman"/>
                <a:cs typeface="Times New Roman"/>
              </a:rPr>
              <a:t>PROJECT</a:t>
            </a:r>
            <a:endParaRPr sz="1000">
              <a:latin typeface="Times New Roman"/>
              <a:cs typeface="Times New Roman"/>
            </a:endParaRPr>
          </a:p>
          <a:p>
            <a:pPr>
              <a:lnSpc>
                <a:spcPct val="100000"/>
              </a:lnSpc>
              <a:spcBef>
                <a:spcPts val="25"/>
              </a:spcBef>
            </a:pPr>
            <a:endParaRPr sz="1000">
              <a:latin typeface="Times New Roman"/>
              <a:cs typeface="Times New Roman"/>
            </a:endParaRPr>
          </a:p>
          <a:p>
            <a:pPr algn="ctr">
              <a:lnSpc>
                <a:spcPct val="100000"/>
              </a:lnSpc>
            </a:pPr>
            <a:r>
              <a:rPr sz="1000" b="1" spc="20" dirty="0">
                <a:latin typeface="Times New Roman"/>
                <a:cs typeface="Times New Roman"/>
              </a:rPr>
              <a:t>SECTION</a:t>
            </a:r>
            <a:r>
              <a:rPr sz="1000" b="1" spc="-45" dirty="0">
                <a:latin typeface="Times New Roman"/>
                <a:cs typeface="Times New Roman"/>
              </a:rPr>
              <a:t> </a:t>
            </a:r>
            <a:r>
              <a:rPr sz="1000" b="1" spc="10" dirty="0">
                <a:latin typeface="Times New Roman"/>
                <a:cs typeface="Times New Roman"/>
              </a:rPr>
              <a:t>B:</a:t>
            </a:r>
            <a:r>
              <a:rPr sz="1000" b="1" spc="-20" dirty="0">
                <a:latin typeface="Times New Roman"/>
                <a:cs typeface="Times New Roman"/>
              </a:rPr>
              <a:t> </a:t>
            </a:r>
            <a:r>
              <a:rPr sz="1000" b="1" spc="20" dirty="0">
                <a:latin typeface="Times New Roman"/>
                <a:cs typeface="Times New Roman"/>
              </a:rPr>
              <a:t>TECHNICAL</a:t>
            </a:r>
            <a:r>
              <a:rPr sz="1000" b="1" spc="10" dirty="0">
                <a:latin typeface="Times New Roman"/>
                <a:cs typeface="Times New Roman"/>
              </a:rPr>
              <a:t> </a:t>
            </a:r>
            <a:r>
              <a:rPr sz="1000" b="1" spc="15" dirty="0">
                <a:latin typeface="Times New Roman"/>
                <a:cs typeface="Times New Roman"/>
              </a:rPr>
              <a:t>DETAILS</a:t>
            </a:r>
            <a:endParaRPr sz="1000">
              <a:latin typeface="Times New Roman"/>
              <a:cs typeface="Times New Roman"/>
            </a:endParaRPr>
          </a:p>
        </p:txBody>
      </p:sp>
      <p:sp>
        <p:nvSpPr>
          <p:cNvPr id="13" name="object 13"/>
          <p:cNvSpPr txBox="1"/>
          <p:nvPr/>
        </p:nvSpPr>
        <p:spPr>
          <a:xfrm>
            <a:off x="6686168" y="9402958"/>
            <a:ext cx="90805" cy="141064"/>
          </a:xfrm>
          <a:prstGeom prst="rect">
            <a:avLst/>
          </a:prstGeom>
        </p:spPr>
        <p:txBody>
          <a:bodyPr vert="horz" wrap="square" lIns="0" tIns="0" rIns="0" bIns="0" rtlCol="0">
            <a:spAutoFit/>
          </a:bodyPr>
          <a:lstStyle/>
          <a:p>
            <a:pPr marL="12700">
              <a:lnSpc>
                <a:spcPts val="1055"/>
              </a:lnSpc>
            </a:pPr>
            <a:r>
              <a:rPr lang="en-US" sz="1000" dirty="0">
                <a:latin typeface="Calibri"/>
                <a:cs typeface="Calibri"/>
              </a:rPr>
              <a:t>4</a:t>
            </a:r>
            <a:endParaRPr sz="1000" dirty="0">
              <a:latin typeface="Calibri"/>
              <a:cs typeface="Calibri"/>
            </a:endParaRPr>
          </a:p>
        </p:txBody>
      </p:sp>
      <p:sp>
        <p:nvSpPr>
          <p:cNvPr id="3" name="object 3"/>
          <p:cNvSpPr txBox="1"/>
          <p:nvPr/>
        </p:nvSpPr>
        <p:spPr>
          <a:xfrm>
            <a:off x="1182420" y="2889885"/>
            <a:ext cx="5751780" cy="182101"/>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1.</a:t>
            </a:r>
            <a:r>
              <a:rPr sz="1100" spc="305" dirty="0">
                <a:latin typeface="Times New Roman"/>
                <a:cs typeface="Times New Roman"/>
              </a:rPr>
              <a:t> </a:t>
            </a:r>
            <a:r>
              <a:rPr sz="1100" dirty="0">
                <a:latin typeface="Times New Roman"/>
                <a:cs typeface="Times New Roman"/>
              </a:rPr>
              <a:t>(a)</a:t>
            </a:r>
            <a:r>
              <a:rPr sz="1100" spc="25" dirty="0">
                <a:latin typeface="Times New Roman"/>
                <a:cs typeface="Times New Roman"/>
              </a:rPr>
              <a:t> </a:t>
            </a:r>
            <a:r>
              <a:rPr sz="1100" spc="-5" dirty="0">
                <a:latin typeface="Times New Roman"/>
                <a:cs typeface="Times New Roman"/>
              </a:rPr>
              <a:t>Title</a:t>
            </a:r>
            <a:r>
              <a:rPr sz="1100" spc="20" dirty="0">
                <a:latin typeface="Times New Roman"/>
                <a:cs typeface="Times New Roman"/>
              </a:rPr>
              <a:t> </a:t>
            </a:r>
            <a:r>
              <a:rPr sz="1100" dirty="0">
                <a:latin typeface="Times New Roman"/>
                <a:cs typeface="Times New Roman"/>
              </a:rPr>
              <a:t>of</a:t>
            </a:r>
            <a:r>
              <a:rPr sz="1100" spc="45" dirty="0">
                <a:latin typeface="Times New Roman"/>
                <a:cs typeface="Times New Roman"/>
              </a:rPr>
              <a:t> </a:t>
            </a:r>
            <a:r>
              <a:rPr sz="1100" dirty="0">
                <a:latin typeface="Times New Roman"/>
                <a:cs typeface="Times New Roman"/>
              </a:rPr>
              <a:t>the</a:t>
            </a:r>
            <a:r>
              <a:rPr sz="1100" spc="20" dirty="0">
                <a:latin typeface="Times New Roman"/>
                <a:cs typeface="Times New Roman"/>
              </a:rPr>
              <a:t> </a:t>
            </a:r>
            <a:r>
              <a:rPr sz="1100" spc="-5">
                <a:latin typeface="Times New Roman"/>
                <a:cs typeface="Times New Roman"/>
              </a:rPr>
              <a:t>Project</a:t>
            </a:r>
            <a:r>
              <a:rPr sz="1100" spc="60">
                <a:latin typeface="Times New Roman"/>
                <a:cs typeface="Times New Roman"/>
              </a:rPr>
              <a:t> </a:t>
            </a:r>
            <a:r>
              <a:rPr sz="1100" spc="-5">
                <a:latin typeface="Times New Roman"/>
                <a:cs typeface="Times New Roman"/>
              </a:rPr>
              <a:t>Proposal</a:t>
            </a:r>
            <a:r>
              <a:rPr lang="en-US" sz="1100" spc="-5" dirty="0">
                <a:latin typeface="Times New Roman"/>
                <a:cs typeface="Times New Roman"/>
              </a:rPr>
              <a:t> : Water Body Waste Collector.</a:t>
            </a:r>
            <a:endParaRPr sz="1100">
              <a:latin typeface="Times New Roman"/>
              <a:cs typeface="Times New Roman"/>
            </a:endParaRPr>
          </a:p>
        </p:txBody>
      </p:sp>
      <p:sp>
        <p:nvSpPr>
          <p:cNvPr id="6" name="object 6"/>
          <p:cNvSpPr txBox="1"/>
          <p:nvPr/>
        </p:nvSpPr>
        <p:spPr>
          <a:xfrm>
            <a:off x="1347342" y="3710177"/>
            <a:ext cx="5967858" cy="182742"/>
          </a:xfrm>
          <a:prstGeom prst="rect">
            <a:avLst/>
          </a:prstGeom>
        </p:spPr>
        <p:txBody>
          <a:bodyPr vert="horz" wrap="square" lIns="0" tIns="13335" rIns="0" bIns="0" rtlCol="0">
            <a:spAutoFit/>
          </a:bodyPr>
          <a:lstStyle/>
          <a:p>
            <a:pPr marL="12700">
              <a:lnSpc>
                <a:spcPct val="100000"/>
              </a:lnSpc>
              <a:spcBef>
                <a:spcPts val="105"/>
              </a:spcBef>
            </a:pPr>
            <a:r>
              <a:rPr sz="1100" spc="-5" dirty="0">
                <a:latin typeface="Times New Roman"/>
                <a:cs typeface="Times New Roman"/>
              </a:rPr>
              <a:t>(b)</a:t>
            </a:r>
            <a:r>
              <a:rPr sz="1100" spc="10" dirty="0">
                <a:latin typeface="Times New Roman"/>
                <a:cs typeface="Times New Roman"/>
              </a:rPr>
              <a:t> </a:t>
            </a:r>
            <a:r>
              <a:rPr sz="1100" spc="-5" dirty="0">
                <a:latin typeface="Times New Roman"/>
                <a:cs typeface="Times New Roman"/>
              </a:rPr>
              <a:t>Branch</a:t>
            </a:r>
            <a:r>
              <a:rPr sz="1100" spc="25" dirty="0">
                <a:latin typeface="Times New Roman"/>
                <a:cs typeface="Times New Roman"/>
              </a:rPr>
              <a:t> </a:t>
            </a:r>
            <a:r>
              <a:rPr sz="1100" dirty="0">
                <a:latin typeface="Times New Roman"/>
                <a:cs typeface="Times New Roman"/>
              </a:rPr>
              <a:t>/</a:t>
            </a:r>
            <a:r>
              <a:rPr sz="1100" spc="25" dirty="0">
                <a:latin typeface="Times New Roman"/>
                <a:cs typeface="Times New Roman"/>
              </a:rPr>
              <a:t> </a:t>
            </a:r>
            <a:r>
              <a:rPr sz="1100" spc="-5">
                <a:latin typeface="Times New Roman"/>
                <a:cs typeface="Times New Roman"/>
              </a:rPr>
              <a:t>Subject</a:t>
            </a:r>
            <a:r>
              <a:rPr sz="1100" spc="55">
                <a:latin typeface="Times New Roman"/>
                <a:cs typeface="Times New Roman"/>
              </a:rPr>
              <a:t> </a:t>
            </a:r>
            <a:r>
              <a:rPr sz="1100" spc="-5">
                <a:latin typeface="Times New Roman"/>
                <a:cs typeface="Times New Roman"/>
              </a:rPr>
              <a:t>area</a:t>
            </a:r>
            <a:r>
              <a:rPr lang="en-US" sz="1100" spc="-5" dirty="0">
                <a:latin typeface="Times New Roman"/>
                <a:cs typeface="Times New Roman"/>
              </a:rPr>
              <a:t>: </a:t>
            </a:r>
            <a:r>
              <a:rPr lang="en-US" sz="1100" spc="-5" dirty="0" err="1">
                <a:latin typeface="Times New Roman"/>
                <a:cs typeface="Times New Roman"/>
              </a:rPr>
              <a:t>Mechatronics</a:t>
            </a:r>
            <a:endParaRPr sz="1100">
              <a:latin typeface="Times New Roman"/>
              <a:cs typeface="Times New Roman"/>
            </a:endParaRPr>
          </a:p>
        </p:txBody>
      </p:sp>
      <p:sp>
        <p:nvSpPr>
          <p:cNvPr id="8" name="object 8"/>
          <p:cNvSpPr txBox="1"/>
          <p:nvPr/>
        </p:nvSpPr>
        <p:spPr>
          <a:xfrm>
            <a:off x="1344294" y="4368545"/>
            <a:ext cx="5437506"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Times New Roman"/>
                <a:cs typeface="Times New Roman"/>
              </a:rPr>
              <a:t>(c)</a:t>
            </a:r>
            <a:r>
              <a:rPr sz="1100" spc="55" dirty="0">
                <a:latin typeface="Times New Roman"/>
                <a:cs typeface="Times New Roman"/>
              </a:rPr>
              <a:t> </a:t>
            </a:r>
            <a:r>
              <a:rPr sz="1100" spc="-10" dirty="0">
                <a:latin typeface="Times New Roman"/>
                <a:cs typeface="Times New Roman"/>
              </a:rPr>
              <a:t>Project</a:t>
            </a:r>
            <a:r>
              <a:rPr sz="1100" spc="175" dirty="0">
                <a:latin typeface="Times New Roman"/>
                <a:cs typeface="Times New Roman"/>
              </a:rPr>
              <a:t> </a:t>
            </a:r>
            <a:r>
              <a:rPr sz="1100" spc="5" dirty="0">
                <a:latin typeface="Times New Roman"/>
                <a:cs typeface="Times New Roman"/>
              </a:rPr>
              <a:t>Type</a:t>
            </a:r>
            <a:r>
              <a:rPr sz="1100" spc="160" dirty="0">
                <a:latin typeface="Times New Roman"/>
                <a:cs typeface="Times New Roman"/>
              </a:rPr>
              <a:t> </a:t>
            </a:r>
            <a:r>
              <a:rPr sz="1100" spc="-5" dirty="0">
                <a:latin typeface="Times New Roman"/>
                <a:cs typeface="Times New Roman"/>
              </a:rPr>
              <a:t>(</a:t>
            </a:r>
            <a:r>
              <a:rPr sz="1100" spc="-5">
                <a:latin typeface="Times New Roman"/>
                <a:cs typeface="Times New Roman"/>
              </a:rPr>
              <a:t>Developmental/Demonstration/Others):</a:t>
            </a:r>
            <a:r>
              <a:rPr lang="en-US" sz="1100" spc="-5" dirty="0">
                <a:latin typeface="Times New Roman"/>
                <a:cs typeface="Times New Roman"/>
              </a:rPr>
              <a:t> Developmental</a:t>
            </a:r>
            <a:endParaRPr sz="1100">
              <a:latin typeface="Times New Roman"/>
              <a:cs typeface="Times New Roman"/>
            </a:endParaRPr>
          </a:p>
        </p:txBody>
      </p:sp>
      <p:sp>
        <p:nvSpPr>
          <p:cNvPr id="9" name="object 9"/>
          <p:cNvSpPr txBox="1"/>
          <p:nvPr/>
        </p:nvSpPr>
        <p:spPr>
          <a:xfrm>
            <a:off x="1344294" y="5027167"/>
            <a:ext cx="5101590" cy="947311"/>
          </a:xfrm>
          <a:prstGeom prst="rect">
            <a:avLst/>
          </a:prstGeom>
        </p:spPr>
        <p:txBody>
          <a:bodyPr vert="horz" wrap="square" lIns="0" tIns="13335" rIns="0" bIns="0" rtlCol="0">
            <a:spAutoFit/>
          </a:bodyPr>
          <a:lstStyle/>
          <a:p>
            <a:pPr marL="12700">
              <a:lnSpc>
                <a:spcPct val="100000"/>
              </a:lnSpc>
              <a:spcBef>
                <a:spcPts val="105"/>
              </a:spcBef>
            </a:pPr>
            <a:r>
              <a:rPr sz="1100" spc="-5" dirty="0">
                <a:latin typeface="Times New Roman"/>
                <a:cs typeface="Times New Roman"/>
              </a:rPr>
              <a:t>(d)</a:t>
            </a:r>
            <a:r>
              <a:rPr sz="1100" spc="50" dirty="0">
                <a:latin typeface="Times New Roman"/>
                <a:cs typeface="Times New Roman"/>
              </a:rPr>
              <a:t> </a:t>
            </a:r>
            <a:r>
              <a:rPr sz="1100" spc="-5" dirty="0">
                <a:latin typeface="Times New Roman"/>
                <a:cs typeface="Times New Roman"/>
              </a:rPr>
              <a:t>Expected</a:t>
            </a:r>
            <a:r>
              <a:rPr sz="1100" spc="40" dirty="0">
                <a:latin typeface="Times New Roman"/>
                <a:cs typeface="Times New Roman"/>
              </a:rPr>
              <a:t> </a:t>
            </a:r>
            <a:r>
              <a:rPr sz="1100" dirty="0">
                <a:latin typeface="Times New Roman"/>
                <a:cs typeface="Times New Roman"/>
              </a:rPr>
              <a:t>scope</a:t>
            </a:r>
            <a:r>
              <a:rPr sz="1100" spc="30" dirty="0">
                <a:latin typeface="Times New Roman"/>
                <a:cs typeface="Times New Roman"/>
              </a:rPr>
              <a:t> </a:t>
            </a:r>
            <a:r>
              <a:rPr sz="1100" dirty="0">
                <a:latin typeface="Times New Roman"/>
                <a:cs typeface="Times New Roman"/>
              </a:rPr>
              <a:t>/</a:t>
            </a:r>
            <a:r>
              <a:rPr sz="1100" spc="65" dirty="0">
                <a:latin typeface="Times New Roman"/>
                <a:cs typeface="Times New Roman"/>
              </a:rPr>
              <a:t> </a:t>
            </a:r>
            <a:r>
              <a:rPr sz="1100" spc="-5" dirty="0">
                <a:latin typeface="Times New Roman"/>
                <a:cs typeface="Times New Roman"/>
              </a:rPr>
              <a:t>outcome</a:t>
            </a:r>
            <a:r>
              <a:rPr sz="1100" spc="80" dirty="0">
                <a:latin typeface="Times New Roman"/>
                <a:cs typeface="Times New Roman"/>
              </a:rPr>
              <a:t> </a:t>
            </a:r>
            <a:r>
              <a:rPr sz="1100" dirty="0">
                <a:latin typeface="Times New Roman"/>
                <a:cs typeface="Times New Roman"/>
              </a:rPr>
              <a:t>(Tick</a:t>
            </a:r>
            <a:r>
              <a:rPr sz="1100" spc="35" dirty="0">
                <a:latin typeface="Times New Roman"/>
                <a:cs typeface="Times New Roman"/>
              </a:rPr>
              <a:t> </a:t>
            </a:r>
            <a:r>
              <a:rPr sz="1100" dirty="0">
                <a:latin typeface="Times New Roman"/>
                <a:cs typeface="Times New Roman"/>
              </a:rPr>
              <a:t>the</a:t>
            </a:r>
            <a:r>
              <a:rPr sz="1100" spc="55" dirty="0">
                <a:latin typeface="Times New Roman"/>
                <a:cs typeface="Times New Roman"/>
              </a:rPr>
              <a:t> </a:t>
            </a:r>
            <a:r>
              <a:rPr sz="1100" spc="-5" dirty="0">
                <a:latin typeface="Times New Roman"/>
                <a:cs typeface="Times New Roman"/>
              </a:rPr>
              <a:t>relevant</a:t>
            </a:r>
            <a:r>
              <a:rPr sz="1100" spc="70" dirty="0">
                <a:latin typeface="Times New Roman"/>
                <a:cs typeface="Times New Roman"/>
              </a:rPr>
              <a:t> </a:t>
            </a:r>
            <a:r>
              <a:rPr sz="1100" spc="-10" dirty="0">
                <a:latin typeface="Times New Roman"/>
                <a:cs typeface="Times New Roman"/>
              </a:rPr>
              <a:t>one)</a:t>
            </a:r>
            <a:r>
              <a:rPr lang="en-US" sz="1100" spc="-10" dirty="0">
                <a:latin typeface="Times New Roman"/>
                <a:cs typeface="Times New Roman"/>
              </a:rPr>
              <a:t>: Product</a:t>
            </a:r>
            <a:endParaRPr sz="1100" dirty="0">
              <a:latin typeface="Times New Roman"/>
              <a:cs typeface="Times New Roman"/>
            </a:endParaRPr>
          </a:p>
          <a:p>
            <a:pPr>
              <a:lnSpc>
                <a:spcPct val="100000"/>
              </a:lnSpc>
              <a:spcBef>
                <a:spcPts val="20"/>
              </a:spcBef>
            </a:pPr>
            <a:endParaRPr sz="1000" dirty="0">
              <a:latin typeface="Times New Roman"/>
              <a:cs typeface="Times New Roman"/>
            </a:endParaRPr>
          </a:p>
          <a:p>
            <a:pPr marL="274320" marR="5080">
              <a:lnSpc>
                <a:spcPct val="194700"/>
              </a:lnSpc>
            </a:pPr>
            <a:r>
              <a:rPr sz="1100" b="1" u="sng" spc="-5" dirty="0">
                <a:latin typeface="Times New Roman"/>
                <a:cs typeface="Times New Roman"/>
              </a:rPr>
              <a:t>Product</a:t>
            </a:r>
            <a:r>
              <a:rPr sz="1100" spc="95" dirty="0">
                <a:latin typeface="Times New Roman"/>
                <a:cs typeface="Times New Roman"/>
              </a:rPr>
              <a:t> </a:t>
            </a:r>
            <a:r>
              <a:rPr sz="1100" dirty="0">
                <a:latin typeface="Times New Roman"/>
                <a:cs typeface="Times New Roman"/>
              </a:rPr>
              <a:t>/</a:t>
            </a:r>
            <a:r>
              <a:rPr sz="1100" spc="95" dirty="0">
                <a:latin typeface="Times New Roman"/>
                <a:cs typeface="Times New Roman"/>
              </a:rPr>
              <a:t> </a:t>
            </a:r>
            <a:r>
              <a:rPr sz="1100" spc="-5" dirty="0">
                <a:latin typeface="Times New Roman"/>
                <a:cs typeface="Times New Roman"/>
              </a:rPr>
              <a:t>Prototype</a:t>
            </a:r>
            <a:r>
              <a:rPr sz="1100" spc="55" dirty="0">
                <a:latin typeface="Times New Roman"/>
                <a:cs typeface="Times New Roman"/>
              </a:rPr>
              <a:t> </a:t>
            </a:r>
            <a:r>
              <a:rPr sz="1100" dirty="0">
                <a:latin typeface="Times New Roman"/>
                <a:cs typeface="Times New Roman"/>
              </a:rPr>
              <a:t>/</a:t>
            </a:r>
            <a:r>
              <a:rPr sz="1100" spc="95" dirty="0">
                <a:latin typeface="Times New Roman"/>
                <a:cs typeface="Times New Roman"/>
              </a:rPr>
              <a:t> </a:t>
            </a:r>
            <a:r>
              <a:rPr sz="1100" spc="-5" dirty="0">
                <a:latin typeface="Times New Roman"/>
                <a:cs typeface="Times New Roman"/>
              </a:rPr>
              <a:t>Software</a:t>
            </a:r>
            <a:r>
              <a:rPr sz="1100" spc="30" dirty="0">
                <a:latin typeface="Times New Roman"/>
                <a:cs typeface="Times New Roman"/>
              </a:rPr>
              <a:t> </a:t>
            </a:r>
            <a:r>
              <a:rPr sz="1100" dirty="0">
                <a:latin typeface="Times New Roman"/>
                <a:cs typeface="Times New Roman"/>
              </a:rPr>
              <a:t>/</a:t>
            </a:r>
            <a:r>
              <a:rPr sz="1100" spc="70" dirty="0">
                <a:latin typeface="Times New Roman"/>
                <a:cs typeface="Times New Roman"/>
              </a:rPr>
              <a:t> </a:t>
            </a:r>
            <a:r>
              <a:rPr sz="1100" dirty="0">
                <a:latin typeface="Times New Roman"/>
                <a:cs typeface="Times New Roman"/>
              </a:rPr>
              <a:t>Hardware</a:t>
            </a:r>
            <a:r>
              <a:rPr sz="1100" spc="55" dirty="0">
                <a:latin typeface="Times New Roman"/>
                <a:cs typeface="Times New Roman"/>
              </a:rPr>
              <a:t> </a:t>
            </a:r>
            <a:r>
              <a:rPr sz="1100" dirty="0">
                <a:latin typeface="Times New Roman"/>
                <a:cs typeface="Times New Roman"/>
              </a:rPr>
              <a:t>/</a:t>
            </a:r>
            <a:r>
              <a:rPr sz="1100" spc="95" dirty="0">
                <a:latin typeface="Times New Roman"/>
                <a:cs typeface="Times New Roman"/>
              </a:rPr>
              <a:t> </a:t>
            </a:r>
            <a:r>
              <a:rPr sz="1100" spc="-10" dirty="0">
                <a:latin typeface="Times New Roman"/>
                <a:cs typeface="Times New Roman"/>
              </a:rPr>
              <a:t>Experiment</a:t>
            </a:r>
            <a:r>
              <a:rPr sz="1100" spc="65" dirty="0">
                <a:latin typeface="Times New Roman"/>
                <a:cs typeface="Times New Roman"/>
              </a:rPr>
              <a:t> </a:t>
            </a:r>
            <a:r>
              <a:rPr sz="1100" dirty="0">
                <a:latin typeface="Times New Roman"/>
                <a:cs typeface="Times New Roman"/>
              </a:rPr>
              <a:t>/</a:t>
            </a:r>
            <a:r>
              <a:rPr sz="1100" spc="95" dirty="0">
                <a:latin typeface="Times New Roman"/>
                <a:cs typeface="Times New Roman"/>
              </a:rPr>
              <a:t> </a:t>
            </a:r>
            <a:r>
              <a:rPr sz="1100" spc="-5" dirty="0">
                <a:latin typeface="Times New Roman"/>
                <a:cs typeface="Times New Roman"/>
              </a:rPr>
              <a:t>Publication</a:t>
            </a:r>
            <a:r>
              <a:rPr sz="1100" spc="65" dirty="0">
                <a:latin typeface="Times New Roman"/>
                <a:cs typeface="Times New Roman"/>
              </a:rPr>
              <a:t> </a:t>
            </a:r>
            <a:r>
              <a:rPr sz="1100" dirty="0">
                <a:latin typeface="Times New Roman"/>
                <a:cs typeface="Times New Roman"/>
              </a:rPr>
              <a:t>/</a:t>
            </a:r>
            <a:r>
              <a:rPr sz="1100" spc="45" dirty="0">
                <a:latin typeface="Times New Roman"/>
                <a:cs typeface="Times New Roman"/>
              </a:rPr>
              <a:t> </a:t>
            </a:r>
            <a:r>
              <a:rPr sz="1100" spc="-5" dirty="0">
                <a:latin typeface="Times New Roman"/>
                <a:cs typeface="Times New Roman"/>
              </a:rPr>
              <a:t>Technology</a:t>
            </a:r>
            <a:r>
              <a:rPr sz="1100" spc="40" dirty="0">
                <a:latin typeface="Times New Roman"/>
                <a:cs typeface="Times New Roman"/>
              </a:rPr>
              <a:t> </a:t>
            </a:r>
            <a:r>
              <a:rPr sz="1100" dirty="0">
                <a:latin typeface="Times New Roman"/>
                <a:cs typeface="Times New Roman"/>
              </a:rPr>
              <a:t>/ </a:t>
            </a:r>
            <a:r>
              <a:rPr sz="1100" spc="-260" dirty="0">
                <a:latin typeface="Times New Roman"/>
                <a:cs typeface="Times New Roman"/>
              </a:rPr>
              <a:t> </a:t>
            </a:r>
            <a:r>
              <a:rPr sz="1100" spc="-10" dirty="0">
                <a:latin typeface="Times New Roman"/>
                <a:cs typeface="Times New Roman"/>
              </a:rPr>
              <a:t>Patent</a:t>
            </a:r>
            <a:r>
              <a:rPr sz="1100" spc="15" dirty="0">
                <a:latin typeface="Times New Roman"/>
                <a:cs typeface="Times New Roman"/>
              </a:rPr>
              <a:t> </a:t>
            </a:r>
            <a:r>
              <a:rPr sz="1100" dirty="0">
                <a:latin typeface="Times New Roman"/>
                <a:cs typeface="Times New Roman"/>
              </a:rPr>
              <a:t>/</a:t>
            </a:r>
            <a:r>
              <a:rPr sz="1100" spc="40" dirty="0">
                <a:latin typeface="Times New Roman"/>
                <a:cs typeface="Times New Roman"/>
              </a:rPr>
              <a:t> </a:t>
            </a:r>
            <a:r>
              <a:rPr sz="1100" spc="-10" dirty="0">
                <a:latin typeface="Times New Roman"/>
                <a:cs typeface="Times New Roman"/>
              </a:rPr>
              <a:t>Innovations</a:t>
            </a:r>
            <a:endParaRPr sz="1100" dirty="0">
              <a:latin typeface="Times New Roman"/>
              <a:cs typeface="Times New Roman"/>
            </a:endParaRPr>
          </a:p>
        </p:txBody>
      </p:sp>
      <p:sp>
        <p:nvSpPr>
          <p:cNvPr id="10" name="object 10"/>
          <p:cNvSpPr txBox="1"/>
          <p:nvPr/>
        </p:nvSpPr>
        <p:spPr>
          <a:xfrm>
            <a:off x="1143000" y="6248400"/>
            <a:ext cx="6400800" cy="1652375"/>
          </a:xfrm>
          <a:prstGeom prst="rect">
            <a:avLst/>
          </a:prstGeom>
        </p:spPr>
        <p:txBody>
          <a:bodyPr vert="horz" wrap="square" lIns="0" tIns="13335" rIns="0" bIns="0" rtlCol="0">
            <a:spAutoFit/>
          </a:bodyPr>
          <a:lstStyle/>
          <a:p>
            <a:pPr marL="12700">
              <a:lnSpc>
                <a:spcPct val="100000"/>
              </a:lnSpc>
              <a:spcBef>
                <a:spcPts val="105"/>
              </a:spcBef>
            </a:pPr>
            <a:r>
              <a:rPr sz="1100" dirty="0">
                <a:latin typeface="Times New Roman"/>
                <a:cs typeface="Times New Roman"/>
              </a:rPr>
              <a:t>2.</a:t>
            </a:r>
            <a:r>
              <a:rPr sz="1100" spc="20" dirty="0">
                <a:latin typeface="Times New Roman"/>
                <a:cs typeface="Times New Roman"/>
              </a:rPr>
              <a:t> </a:t>
            </a:r>
            <a:r>
              <a:rPr sz="1100" spc="-5" dirty="0">
                <a:latin typeface="Times New Roman"/>
                <a:cs typeface="Times New Roman"/>
              </a:rPr>
              <a:t>Precise</a:t>
            </a:r>
            <a:r>
              <a:rPr sz="1100" spc="95" dirty="0">
                <a:latin typeface="Times New Roman"/>
                <a:cs typeface="Times New Roman"/>
              </a:rPr>
              <a:t> </a:t>
            </a:r>
            <a:r>
              <a:rPr sz="1100" spc="-5" dirty="0">
                <a:latin typeface="Times New Roman"/>
                <a:cs typeface="Times New Roman"/>
              </a:rPr>
              <a:t>objective</a:t>
            </a:r>
            <a:r>
              <a:rPr sz="1100" spc="70" dirty="0">
                <a:latin typeface="Times New Roman"/>
                <a:cs typeface="Times New Roman"/>
              </a:rPr>
              <a:t> </a:t>
            </a:r>
            <a:r>
              <a:rPr sz="1100" spc="-5" dirty="0">
                <a:latin typeface="Times New Roman"/>
                <a:cs typeface="Times New Roman"/>
              </a:rPr>
              <a:t>(150</a:t>
            </a:r>
            <a:r>
              <a:rPr sz="1100" spc="80" dirty="0">
                <a:latin typeface="Times New Roman"/>
                <a:cs typeface="Times New Roman"/>
              </a:rPr>
              <a:t> </a:t>
            </a:r>
            <a:r>
              <a:rPr sz="1100" spc="-5">
                <a:latin typeface="Times New Roman"/>
                <a:cs typeface="Times New Roman"/>
              </a:rPr>
              <a:t>words)</a:t>
            </a:r>
            <a:r>
              <a:rPr lang="en-US" sz="1100" spc="-5" dirty="0">
                <a:latin typeface="Times New Roman"/>
                <a:cs typeface="Times New Roman"/>
              </a:rPr>
              <a:t>: </a:t>
            </a:r>
          </a:p>
          <a:p>
            <a:pPr marL="622300" indent="-229235">
              <a:lnSpc>
                <a:spcPct val="100000"/>
              </a:lnSpc>
              <a:spcBef>
                <a:spcPts val="340"/>
              </a:spcBef>
              <a:buFont typeface="Symbol"/>
              <a:buChar char=""/>
              <a:tabLst>
                <a:tab pos="622300" algn="l"/>
                <a:tab pos="622935" algn="l"/>
              </a:tabLst>
            </a:pPr>
            <a:r>
              <a:rPr lang="en-US" sz="1100" spc="-10" dirty="0">
                <a:latin typeface="Times New Roman"/>
                <a:cs typeface="Times New Roman"/>
              </a:rPr>
              <a:t>Develop</a:t>
            </a:r>
            <a:r>
              <a:rPr lang="en-US" sz="1100" spc="15" dirty="0">
                <a:latin typeface="Times New Roman"/>
                <a:cs typeface="Times New Roman"/>
              </a:rPr>
              <a:t> </a:t>
            </a:r>
            <a:r>
              <a:rPr lang="en-US" sz="1100" dirty="0">
                <a:latin typeface="Times New Roman"/>
                <a:cs typeface="Times New Roman"/>
              </a:rPr>
              <a:t>a</a:t>
            </a:r>
            <a:r>
              <a:rPr lang="en-US" sz="1100" spc="30" dirty="0">
                <a:latin typeface="Times New Roman"/>
                <a:cs typeface="Times New Roman"/>
              </a:rPr>
              <a:t> </a:t>
            </a:r>
            <a:r>
              <a:rPr lang="en-US" sz="1100" spc="-5" dirty="0">
                <a:latin typeface="Times New Roman"/>
                <a:cs typeface="Times New Roman"/>
              </a:rPr>
              <a:t>water</a:t>
            </a:r>
            <a:r>
              <a:rPr lang="en-US" sz="1100" spc="15" dirty="0">
                <a:latin typeface="Times New Roman"/>
                <a:cs typeface="Times New Roman"/>
              </a:rPr>
              <a:t> </a:t>
            </a:r>
            <a:r>
              <a:rPr lang="en-US" sz="1100" spc="-15" dirty="0">
                <a:latin typeface="Times New Roman"/>
                <a:cs typeface="Times New Roman"/>
              </a:rPr>
              <a:t>robot</a:t>
            </a:r>
            <a:r>
              <a:rPr lang="en-US" sz="1100" spc="30" dirty="0">
                <a:latin typeface="Times New Roman"/>
                <a:cs typeface="Times New Roman"/>
              </a:rPr>
              <a:t> </a:t>
            </a:r>
            <a:r>
              <a:rPr lang="en-US" sz="1100" spc="-5" dirty="0">
                <a:latin typeface="Times New Roman"/>
                <a:cs typeface="Times New Roman"/>
              </a:rPr>
              <a:t>which</a:t>
            </a:r>
            <a:r>
              <a:rPr lang="en-US" sz="1100" spc="15" dirty="0">
                <a:latin typeface="Times New Roman"/>
                <a:cs typeface="Times New Roman"/>
              </a:rPr>
              <a:t> </a:t>
            </a:r>
            <a:r>
              <a:rPr lang="en-US" sz="1100" spc="-5" dirty="0">
                <a:latin typeface="Times New Roman"/>
                <a:cs typeface="Times New Roman"/>
              </a:rPr>
              <a:t>could</a:t>
            </a:r>
            <a:r>
              <a:rPr lang="en-US" sz="1100" spc="20" dirty="0">
                <a:latin typeface="Times New Roman"/>
                <a:cs typeface="Times New Roman"/>
              </a:rPr>
              <a:t> </a:t>
            </a:r>
            <a:r>
              <a:rPr lang="en-US" sz="1100" spc="-5" dirty="0">
                <a:latin typeface="Times New Roman"/>
                <a:cs typeface="Times New Roman"/>
              </a:rPr>
              <a:t>detect</a:t>
            </a:r>
            <a:r>
              <a:rPr lang="en-US" sz="1100" spc="25" dirty="0">
                <a:latin typeface="Times New Roman"/>
                <a:cs typeface="Times New Roman"/>
              </a:rPr>
              <a:t> </a:t>
            </a:r>
            <a:r>
              <a:rPr lang="en-US" sz="1100" spc="-5" dirty="0">
                <a:latin typeface="Times New Roman"/>
                <a:cs typeface="Times New Roman"/>
              </a:rPr>
              <a:t>and</a:t>
            </a:r>
            <a:r>
              <a:rPr lang="en-US" sz="1100" spc="20" dirty="0">
                <a:latin typeface="Times New Roman"/>
                <a:cs typeface="Times New Roman"/>
              </a:rPr>
              <a:t> </a:t>
            </a:r>
            <a:r>
              <a:rPr lang="en-US" sz="1100" spc="-10" dirty="0">
                <a:latin typeface="Times New Roman"/>
                <a:cs typeface="Times New Roman"/>
              </a:rPr>
              <a:t>collect</a:t>
            </a:r>
            <a:r>
              <a:rPr lang="en-US" sz="1100" spc="25" dirty="0">
                <a:latin typeface="Times New Roman"/>
                <a:cs typeface="Times New Roman"/>
              </a:rPr>
              <a:t> </a:t>
            </a:r>
            <a:r>
              <a:rPr lang="en-US" sz="1100" spc="-5" dirty="0">
                <a:latin typeface="Times New Roman"/>
                <a:cs typeface="Times New Roman"/>
              </a:rPr>
              <a:t>plastic</a:t>
            </a:r>
            <a:r>
              <a:rPr lang="en-US" sz="1100" spc="5" dirty="0">
                <a:latin typeface="Times New Roman"/>
                <a:cs typeface="Times New Roman"/>
              </a:rPr>
              <a:t> </a:t>
            </a:r>
            <a:r>
              <a:rPr lang="en-US" sz="1100" spc="-5" dirty="0">
                <a:latin typeface="Times New Roman"/>
                <a:cs typeface="Times New Roman"/>
              </a:rPr>
              <a:t>waste</a:t>
            </a:r>
            <a:r>
              <a:rPr lang="en-US" sz="1100" dirty="0">
                <a:latin typeface="Times New Roman"/>
                <a:cs typeface="Times New Roman"/>
              </a:rPr>
              <a:t> </a:t>
            </a:r>
            <a:r>
              <a:rPr lang="en-US" sz="1100" spc="-10" dirty="0">
                <a:latin typeface="Times New Roman"/>
                <a:cs typeface="Times New Roman"/>
              </a:rPr>
              <a:t>effectively.</a:t>
            </a:r>
            <a:endParaRPr lang="en-US" sz="1100" dirty="0">
              <a:latin typeface="Times New Roman"/>
              <a:cs typeface="Times New Roman"/>
            </a:endParaRPr>
          </a:p>
          <a:p>
            <a:pPr marL="622300" indent="-229235">
              <a:lnSpc>
                <a:spcPct val="100000"/>
              </a:lnSpc>
              <a:spcBef>
                <a:spcPts val="244"/>
              </a:spcBef>
              <a:buFont typeface="Symbol"/>
              <a:buChar char=""/>
              <a:tabLst>
                <a:tab pos="622300" algn="l"/>
                <a:tab pos="622935" algn="l"/>
              </a:tabLst>
            </a:pPr>
            <a:r>
              <a:rPr lang="en-US" sz="1100" dirty="0">
                <a:latin typeface="Times New Roman"/>
                <a:cs typeface="Times New Roman"/>
              </a:rPr>
              <a:t>Plastic </a:t>
            </a:r>
            <a:r>
              <a:rPr lang="en-US" sz="1100" spc="-5" dirty="0">
                <a:latin typeface="Times New Roman"/>
                <a:cs typeface="Times New Roman"/>
              </a:rPr>
              <a:t>waste</a:t>
            </a:r>
            <a:r>
              <a:rPr lang="en-US" sz="1100" spc="-25" dirty="0">
                <a:latin typeface="Times New Roman"/>
                <a:cs typeface="Times New Roman"/>
              </a:rPr>
              <a:t> </a:t>
            </a:r>
            <a:r>
              <a:rPr lang="en-US" sz="1100" spc="-10" dirty="0">
                <a:latin typeface="Times New Roman"/>
                <a:cs typeface="Times New Roman"/>
              </a:rPr>
              <a:t>in</a:t>
            </a:r>
            <a:r>
              <a:rPr lang="en-US" sz="1100" spc="15" dirty="0">
                <a:latin typeface="Times New Roman"/>
                <a:cs typeface="Times New Roman"/>
              </a:rPr>
              <a:t> </a:t>
            </a:r>
            <a:r>
              <a:rPr lang="en-US" sz="1100" spc="-5" dirty="0">
                <a:latin typeface="Times New Roman"/>
                <a:cs typeface="Times New Roman"/>
              </a:rPr>
              <a:t>rivers,</a:t>
            </a:r>
            <a:r>
              <a:rPr lang="en-US" sz="1100" spc="5" dirty="0">
                <a:latin typeface="Times New Roman"/>
                <a:cs typeface="Times New Roman"/>
              </a:rPr>
              <a:t> </a:t>
            </a:r>
            <a:r>
              <a:rPr lang="en-US" sz="1100" spc="-5" dirty="0">
                <a:latin typeface="Times New Roman"/>
                <a:cs typeface="Times New Roman"/>
              </a:rPr>
              <a:t>oceans,</a:t>
            </a:r>
            <a:r>
              <a:rPr lang="en-US" sz="1100" spc="5" dirty="0">
                <a:latin typeface="Times New Roman"/>
                <a:cs typeface="Times New Roman"/>
              </a:rPr>
              <a:t> </a:t>
            </a:r>
            <a:r>
              <a:rPr lang="en-US" sz="1100" spc="-5" dirty="0">
                <a:latin typeface="Times New Roman"/>
                <a:cs typeface="Times New Roman"/>
              </a:rPr>
              <a:t>lakes,</a:t>
            </a:r>
            <a:r>
              <a:rPr lang="en-US" sz="1100" spc="30" dirty="0">
                <a:latin typeface="Times New Roman"/>
                <a:cs typeface="Times New Roman"/>
              </a:rPr>
              <a:t> </a:t>
            </a:r>
            <a:r>
              <a:rPr lang="en-US" sz="1100" spc="-5" dirty="0">
                <a:latin typeface="Times New Roman"/>
                <a:cs typeface="Times New Roman"/>
              </a:rPr>
              <a:t>etc,</a:t>
            </a:r>
            <a:r>
              <a:rPr lang="en-US" sz="1100" spc="5" dirty="0">
                <a:latin typeface="Times New Roman"/>
                <a:cs typeface="Times New Roman"/>
              </a:rPr>
              <a:t> </a:t>
            </a:r>
            <a:r>
              <a:rPr lang="en-US" sz="1100" spc="-10" dirty="0">
                <a:latin typeface="Times New Roman"/>
                <a:cs typeface="Times New Roman"/>
              </a:rPr>
              <a:t>can</a:t>
            </a:r>
            <a:r>
              <a:rPr lang="en-US" sz="1100" spc="15" dirty="0">
                <a:latin typeface="Times New Roman"/>
                <a:cs typeface="Times New Roman"/>
              </a:rPr>
              <a:t> </a:t>
            </a:r>
            <a:r>
              <a:rPr lang="en-US" sz="1100" spc="-10" dirty="0">
                <a:latin typeface="Times New Roman"/>
                <a:cs typeface="Times New Roman"/>
              </a:rPr>
              <a:t>be</a:t>
            </a:r>
            <a:r>
              <a:rPr lang="en-US" sz="1100" dirty="0">
                <a:latin typeface="Times New Roman"/>
                <a:cs typeface="Times New Roman"/>
              </a:rPr>
              <a:t> </a:t>
            </a:r>
            <a:r>
              <a:rPr lang="en-US" sz="1100" spc="-5" dirty="0">
                <a:latin typeface="Times New Roman"/>
                <a:cs typeface="Times New Roman"/>
              </a:rPr>
              <a:t>effectively</a:t>
            </a:r>
            <a:r>
              <a:rPr lang="en-US" sz="1100" spc="-35" dirty="0">
                <a:latin typeface="Times New Roman"/>
                <a:cs typeface="Times New Roman"/>
              </a:rPr>
              <a:t> </a:t>
            </a:r>
            <a:r>
              <a:rPr lang="en-US" sz="1100" dirty="0">
                <a:latin typeface="Times New Roman"/>
                <a:cs typeface="Times New Roman"/>
              </a:rPr>
              <a:t>removed.</a:t>
            </a:r>
          </a:p>
          <a:p>
            <a:pPr marL="622300" marR="10795" indent="-229235">
              <a:lnSpc>
                <a:spcPts val="1150"/>
              </a:lnSpc>
              <a:spcBef>
                <a:spcPts val="320"/>
              </a:spcBef>
              <a:buFont typeface="Symbol"/>
              <a:buChar char=""/>
              <a:tabLst>
                <a:tab pos="622300" algn="l"/>
                <a:tab pos="622935" algn="l"/>
              </a:tabLst>
            </a:pPr>
            <a:r>
              <a:rPr lang="en-US" sz="1100" dirty="0">
                <a:latin typeface="Times New Roman"/>
                <a:cs typeface="Times New Roman"/>
              </a:rPr>
              <a:t>In</a:t>
            </a:r>
            <a:r>
              <a:rPr lang="en-US" sz="1100" spc="110" dirty="0">
                <a:latin typeface="Times New Roman"/>
                <a:cs typeface="Times New Roman"/>
              </a:rPr>
              <a:t> </a:t>
            </a:r>
            <a:r>
              <a:rPr lang="en-US" sz="1100" spc="-5" dirty="0">
                <a:latin typeface="Times New Roman"/>
                <a:cs typeface="Times New Roman"/>
              </a:rPr>
              <a:t>case</a:t>
            </a:r>
            <a:r>
              <a:rPr lang="en-US" sz="1100" spc="75" dirty="0">
                <a:latin typeface="Times New Roman"/>
                <a:cs typeface="Times New Roman"/>
              </a:rPr>
              <a:t> </a:t>
            </a:r>
            <a:r>
              <a:rPr lang="en-US" sz="1100" spc="-10" dirty="0">
                <a:latin typeface="Times New Roman"/>
                <a:cs typeface="Times New Roman"/>
              </a:rPr>
              <a:t>of</a:t>
            </a:r>
            <a:r>
              <a:rPr lang="en-US" sz="1100" spc="90" dirty="0">
                <a:latin typeface="Times New Roman"/>
                <a:cs typeface="Times New Roman"/>
              </a:rPr>
              <a:t> </a:t>
            </a:r>
            <a:r>
              <a:rPr lang="en-US" sz="1100" dirty="0">
                <a:latin typeface="Times New Roman"/>
                <a:cs typeface="Times New Roman"/>
              </a:rPr>
              <a:t>oceans,</a:t>
            </a:r>
            <a:r>
              <a:rPr lang="en-US" sz="1100" spc="105" dirty="0">
                <a:latin typeface="Times New Roman"/>
                <a:cs typeface="Times New Roman"/>
              </a:rPr>
              <a:t> </a:t>
            </a:r>
            <a:r>
              <a:rPr lang="en-US" sz="1100" spc="-5" dirty="0">
                <a:latin typeface="Times New Roman"/>
                <a:cs typeface="Times New Roman"/>
              </a:rPr>
              <a:t>lakes,</a:t>
            </a:r>
            <a:r>
              <a:rPr lang="en-US" sz="1100" spc="100" dirty="0">
                <a:latin typeface="Times New Roman"/>
                <a:cs typeface="Times New Roman"/>
              </a:rPr>
              <a:t> </a:t>
            </a:r>
            <a:r>
              <a:rPr lang="en-US" sz="1100" spc="-5" dirty="0">
                <a:latin typeface="Times New Roman"/>
                <a:cs typeface="Times New Roman"/>
              </a:rPr>
              <a:t>etc,</a:t>
            </a:r>
            <a:r>
              <a:rPr lang="en-US" sz="1100" spc="105" dirty="0">
                <a:latin typeface="Times New Roman"/>
                <a:cs typeface="Times New Roman"/>
              </a:rPr>
              <a:t> </a:t>
            </a:r>
            <a:r>
              <a:rPr lang="en-US" sz="1100" dirty="0">
                <a:latin typeface="Times New Roman"/>
                <a:cs typeface="Times New Roman"/>
              </a:rPr>
              <a:t>the</a:t>
            </a:r>
            <a:r>
              <a:rPr lang="en-US" sz="1100" spc="70" dirty="0">
                <a:latin typeface="Times New Roman"/>
                <a:cs typeface="Times New Roman"/>
              </a:rPr>
              <a:t> </a:t>
            </a:r>
            <a:r>
              <a:rPr lang="en-US" sz="1100" spc="-10" dirty="0">
                <a:latin typeface="Times New Roman"/>
                <a:cs typeface="Times New Roman"/>
              </a:rPr>
              <a:t>location</a:t>
            </a:r>
            <a:r>
              <a:rPr lang="en-US" sz="1100" spc="114" dirty="0">
                <a:latin typeface="Times New Roman"/>
                <a:cs typeface="Times New Roman"/>
              </a:rPr>
              <a:t> </a:t>
            </a:r>
            <a:r>
              <a:rPr lang="en-US" sz="1100" spc="-5" dirty="0">
                <a:latin typeface="Times New Roman"/>
                <a:cs typeface="Times New Roman"/>
              </a:rPr>
              <a:t>were</a:t>
            </a:r>
            <a:r>
              <a:rPr lang="en-US" sz="1100" spc="95" dirty="0">
                <a:latin typeface="Times New Roman"/>
                <a:cs typeface="Times New Roman"/>
              </a:rPr>
              <a:t> </a:t>
            </a:r>
            <a:r>
              <a:rPr lang="en-US" sz="1100" dirty="0">
                <a:latin typeface="Times New Roman"/>
                <a:cs typeface="Times New Roman"/>
              </a:rPr>
              <a:t>the</a:t>
            </a:r>
            <a:r>
              <a:rPr lang="en-US" sz="1100" spc="75" dirty="0">
                <a:latin typeface="Times New Roman"/>
                <a:cs typeface="Times New Roman"/>
              </a:rPr>
              <a:t> </a:t>
            </a:r>
            <a:r>
              <a:rPr lang="en-US" sz="1100" spc="-5" dirty="0">
                <a:latin typeface="Times New Roman"/>
                <a:cs typeface="Times New Roman"/>
              </a:rPr>
              <a:t>plastic</a:t>
            </a:r>
            <a:r>
              <a:rPr lang="en-US" sz="1100" spc="70" dirty="0">
                <a:latin typeface="Times New Roman"/>
                <a:cs typeface="Times New Roman"/>
              </a:rPr>
              <a:t> </a:t>
            </a:r>
            <a:r>
              <a:rPr lang="en-US" sz="1100" spc="-10" dirty="0">
                <a:latin typeface="Times New Roman"/>
                <a:cs typeface="Times New Roman"/>
              </a:rPr>
              <a:t>is</a:t>
            </a:r>
            <a:r>
              <a:rPr lang="en-US" sz="1100" spc="110" dirty="0">
                <a:latin typeface="Times New Roman"/>
                <a:cs typeface="Times New Roman"/>
              </a:rPr>
              <a:t> </a:t>
            </a:r>
            <a:r>
              <a:rPr lang="en-US" sz="1100" spc="-5" dirty="0">
                <a:latin typeface="Times New Roman"/>
                <a:cs typeface="Times New Roman"/>
              </a:rPr>
              <a:t>collected</a:t>
            </a:r>
            <a:r>
              <a:rPr lang="en-US" sz="1100" spc="110" dirty="0">
                <a:latin typeface="Times New Roman"/>
                <a:cs typeface="Times New Roman"/>
              </a:rPr>
              <a:t> </a:t>
            </a:r>
            <a:r>
              <a:rPr lang="en-US" sz="1100" spc="5" dirty="0">
                <a:latin typeface="Times New Roman"/>
                <a:cs typeface="Times New Roman"/>
              </a:rPr>
              <a:t>is</a:t>
            </a:r>
            <a:r>
              <a:rPr lang="en-US" sz="1100" spc="60" dirty="0">
                <a:latin typeface="Times New Roman"/>
                <a:cs typeface="Times New Roman"/>
              </a:rPr>
              <a:t> </a:t>
            </a:r>
            <a:r>
              <a:rPr lang="en-US" sz="1100" spc="-5" dirty="0">
                <a:latin typeface="Times New Roman"/>
                <a:cs typeface="Times New Roman"/>
              </a:rPr>
              <a:t>recorded,</a:t>
            </a:r>
            <a:r>
              <a:rPr lang="en-US" sz="1100" spc="100" dirty="0">
                <a:latin typeface="Times New Roman"/>
                <a:cs typeface="Times New Roman"/>
              </a:rPr>
              <a:t> </a:t>
            </a:r>
            <a:r>
              <a:rPr lang="en-US" sz="1100" spc="-5" dirty="0">
                <a:latin typeface="Times New Roman"/>
                <a:cs typeface="Times New Roman"/>
              </a:rPr>
              <a:t>along </a:t>
            </a:r>
            <a:r>
              <a:rPr lang="en-US" sz="1100" spc="-235" dirty="0">
                <a:latin typeface="Times New Roman"/>
                <a:cs typeface="Times New Roman"/>
              </a:rPr>
              <a:t> </a:t>
            </a:r>
            <a:r>
              <a:rPr lang="en-US" sz="1100" spc="-5" dirty="0">
                <a:latin typeface="Times New Roman"/>
                <a:cs typeface="Times New Roman"/>
              </a:rPr>
              <a:t>with</a:t>
            </a:r>
            <a:r>
              <a:rPr lang="en-US" sz="1100" spc="10" dirty="0">
                <a:latin typeface="Times New Roman"/>
                <a:cs typeface="Times New Roman"/>
              </a:rPr>
              <a:t> </a:t>
            </a:r>
            <a:r>
              <a:rPr lang="en-US" sz="1100" spc="-5" dirty="0">
                <a:latin typeface="Times New Roman"/>
                <a:cs typeface="Times New Roman"/>
              </a:rPr>
              <a:t>that </a:t>
            </a:r>
            <a:r>
              <a:rPr lang="en-US" sz="1100" dirty="0">
                <a:latin typeface="Times New Roman"/>
                <a:cs typeface="Times New Roman"/>
              </a:rPr>
              <a:t>the</a:t>
            </a:r>
            <a:r>
              <a:rPr lang="en-US" sz="1100" spc="-5" dirty="0">
                <a:latin typeface="Times New Roman"/>
                <a:cs typeface="Times New Roman"/>
              </a:rPr>
              <a:t> stream </a:t>
            </a:r>
            <a:r>
              <a:rPr lang="en-US" sz="1100" spc="-10" dirty="0">
                <a:latin typeface="Times New Roman"/>
                <a:cs typeface="Times New Roman"/>
              </a:rPr>
              <a:t>speed</a:t>
            </a:r>
            <a:r>
              <a:rPr lang="en-US" sz="1100" spc="10" dirty="0">
                <a:latin typeface="Times New Roman"/>
                <a:cs typeface="Times New Roman"/>
              </a:rPr>
              <a:t> </a:t>
            </a:r>
            <a:r>
              <a:rPr lang="en-US" sz="1100" spc="-5" dirty="0">
                <a:latin typeface="Times New Roman"/>
                <a:cs typeface="Times New Roman"/>
              </a:rPr>
              <a:t>there </a:t>
            </a:r>
            <a:r>
              <a:rPr lang="en-US" sz="1100" spc="5" dirty="0">
                <a:latin typeface="Times New Roman"/>
                <a:cs typeface="Times New Roman"/>
              </a:rPr>
              <a:t>is</a:t>
            </a:r>
            <a:r>
              <a:rPr lang="en-US" sz="1100" spc="-20" dirty="0">
                <a:latin typeface="Times New Roman"/>
                <a:cs typeface="Times New Roman"/>
              </a:rPr>
              <a:t> </a:t>
            </a:r>
            <a:r>
              <a:rPr lang="en-US" sz="1100" spc="-5" dirty="0">
                <a:latin typeface="Times New Roman"/>
                <a:cs typeface="Times New Roman"/>
              </a:rPr>
              <a:t>also</a:t>
            </a:r>
            <a:r>
              <a:rPr lang="en-US" sz="1100" spc="-15" dirty="0">
                <a:latin typeface="Times New Roman"/>
                <a:cs typeface="Times New Roman"/>
              </a:rPr>
              <a:t> </a:t>
            </a:r>
            <a:r>
              <a:rPr lang="en-US" sz="1100" spc="-5" dirty="0">
                <a:latin typeface="Times New Roman"/>
                <a:cs typeface="Times New Roman"/>
              </a:rPr>
              <a:t>recorded.</a:t>
            </a:r>
            <a:endParaRPr lang="en-US" sz="1100" dirty="0">
              <a:latin typeface="Times New Roman"/>
              <a:cs typeface="Times New Roman"/>
            </a:endParaRPr>
          </a:p>
          <a:p>
            <a:pPr marL="622300" marR="5080" indent="-229235">
              <a:lnSpc>
                <a:spcPts val="1150"/>
              </a:lnSpc>
              <a:spcBef>
                <a:spcPts val="290"/>
              </a:spcBef>
              <a:buFont typeface="Symbol"/>
              <a:buChar char=""/>
              <a:tabLst>
                <a:tab pos="622300" algn="l"/>
                <a:tab pos="622935" algn="l"/>
              </a:tabLst>
            </a:pPr>
            <a:r>
              <a:rPr lang="en-US" sz="1100" spc="-5" dirty="0">
                <a:latin typeface="Times New Roman"/>
                <a:cs typeface="Times New Roman"/>
              </a:rPr>
              <a:t>These</a:t>
            </a:r>
            <a:r>
              <a:rPr lang="en-US" sz="1100" dirty="0">
                <a:latin typeface="Times New Roman"/>
                <a:cs typeface="Times New Roman"/>
              </a:rPr>
              <a:t> </a:t>
            </a:r>
            <a:r>
              <a:rPr lang="en-US" sz="1100" spc="-5" dirty="0">
                <a:latin typeface="Times New Roman"/>
                <a:cs typeface="Times New Roman"/>
              </a:rPr>
              <a:t>data</a:t>
            </a:r>
            <a:r>
              <a:rPr lang="en-US" sz="1100" dirty="0">
                <a:latin typeface="Times New Roman"/>
                <a:cs typeface="Times New Roman"/>
              </a:rPr>
              <a:t> </a:t>
            </a:r>
            <a:r>
              <a:rPr lang="en-US" sz="1100" spc="-10" dirty="0">
                <a:latin typeface="Times New Roman"/>
                <a:cs typeface="Times New Roman"/>
              </a:rPr>
              <a:t>can</a:t>
            </a:r>
            <a:r>
              <a:rPr lang="en-US" sz="1100" spc="-5" dirty="0">
                <a:latin typeface="Times New Roman"/>
                <a:cs typeface="Times New Roman"/>
              </a:rPr>
              <a:t> </a:t>
            </a:r>
            <a:r>
              <a:rPr lang="en-US" sz="1100" spc="-10" dirty="0">
                <a:latin typeface="Times New Roman"/>
                <a:cs typeface="Times New Roman"/>
              </a:rPr>
              <a:t>be</a:t>
            </a:r>
            <a:r>
              <a:rPr lang="en-US" sz="1100" spc="-5" dirty="0">
                <a:latin typeface="Times New Roman"/>
                <a:cs typeface="Times New Roman"/>
              </a:rPr>
              <a:t> used</a:t>
            </a:r>
            <a:r>
              <a:rPr lang="en-US" sz="1100" dirty="0">
                <a:latin typeface="Times New Roman"/>
                <a:cs typeface="Times New Roman"/>
              </a:rPr>
              <a:t> </a:t>
            </a:r>
            <a:r>
              <a:rPr lang="en-US" sz="1100" spc="5" dirty="0">
                <a:latin typeface="Times New Roman"/>
                <a:cs typeface="Times New Roman"/>
              </a:rPr>
              <a:t>to </a:t>
            </a:r>
            <a:r>
              <a:rPr lang="en-US" sz="1100" spc="-5" dirty="0">
                <a:latin typeface="Times New Roman"/>
                <a:cs typeface="Times New Roman"/>
              </a:rPr>
              <a:t>predict</a:t>
            </a:r>
            <a:r>
              <a:rPr lang="en-US" sz="1100" dirty="0">
                <a:latin typeface="Times New Roman"/>
                <a:cs typeface="Times New Roman"/>
              </a:rPr>
              <a:t> </a:t>
            </a:r>
            <a:r>
              <a:rPr lang="en-US" sz="1100" spc="-5" dirty="0">
                <a:latin typeface="Times New Roman"/>
                <a:cs typeface="Times New Roman"/>
              </a:rPr>
              <a:t>from</a:t>
            </a:r>
            <a:r>
              <a:rPr lang="en-US" sz="1100" dirty="0">
                <a:latin typeface="Times New Roman"/>
                <a:cs typeface="Times New Roman"/>
              </a:rPr>
              <a:t> </a:t>
            </a:r>
            <a:r>
              <a:rPr lang="en-US" sz="1100" spc="-5" dirty="0">
                <a:latin typeface="Times New Roman"/>
                <a:cs typeface="Times New Roman"/>
              </a:rPr>
              <a:t>were</a:t>
            </a:r>
            <a:r>
              <a:rPr lang="en-US" sz="1100" dirty="0">
                <a:latin typeface="Times New Roman"/>
                <a:cs typeface="Times New Roman"/>
              </a:rPr>
              <a:t> </a:t>
            </a:r>
            <a:r>
              <a:rPr lang="en-US" sz="1100" spc="-5" dirty="0">
                <a:latin typeface="Times New Roman"/>
                <a:cs typeface="Times New Roman"/>
              </a:rPr>
              <a:t>this</a:t>
            </a:r>
            <a:r>
              <a:rPr lang="en-US" sz="1100" dirty="0">
                <a:latin typeface="Times New Roman"/>
                <a:cs typeface="Times New Roman"/>
              </a:rPr>
              <a:t> </a:t>
            </a:r>
            <a:r>
              <a:rPr lang="en-US" sz="1100" spc="-5" dirty="0">
                <a:latin typeface="Times New Roman"/>
                <a:cs typeface="Times New Roman"/>
              </a:rPr>
              <a:t>plastic</a:t>
            </a:r>
            <a:r>
              <a:rPr lang="en-US" sz="1100" dirty="0">
                <a:latin typeface="Times New Roman"/>
                <a:cs typeface="Times New Roman"/>
              </a:rPr>
              <a:t> are</a:t>
            </a:r>
            <a:r>
              <a:rPr lang="en-US" sz="1100" spc="5" dirty="0">
                <a:latin typeface="Times New Roman"/>
                <a:cs typeface="Times New Roman"/>
              </a:rPr>
              <a:t> </a:t>
            </a:r>
            <a:r>
              <a:rPr lang="en-US" sz="1100" spc="-5" dirty="0">
                <a:latin typeface="Times New Roman"/>
                <a:cs typeface="Times New Roman"/>
              </a:rPr>
              <a:t>coming</a:t>
            </a:r>
            <a:r>
              <a:rPr lang="en-US" sz="1100" dirty="0">
                <a:latin typeface="Times New Roman"/>
                <a:cs typeface="Times New Roman"/>
              </a:rPr>
              <a:t> </a:t>
            </a:r>
            <a:r>
              <a:rPr lang="en-US" sz="1100" spc="-5" dirty="0">
                <a:latin typeface="Times New Roman"/>
                <a:cs typeface="Times New Roman"/>
              </a:rPr>
              <a:t>and</a:t>
            </a:r>
            <a:r>
              <a:rPr lang="en-US" sz="1100" dirty="0">
                <a:latin typeface="Times New Roman"/>
                <a:cs typeface="Times New Roman"/>
              </a:rPr>
              <a:t> </a:t>
            </a:r>
            <a:r>
              <a:rPr lang="en-US" sz="1100" spc="-5" dirty="0">
                <a:latin typeface="Times New Roman"/>
                <a:cs typeface="Times New Roman"/>
              </a:rPr>
              <a:t>could</a:t>
            </a:r>
            <a:r>
              <a:rPr lang="en-US" sz="1100" dirty="0">
                <a:latin typeface="Times New Roman"/>
                <a:cs typeface="Times New Roman"/>
              </a:rPr>
              <a:t> </a:t>
            </a:r>
            <a:r>
              <a:rPr lang="en-US" sz="1100" spc="5" dirty="0">
                <a:latin typeface="Times New Roman"/>
                <a:cs typeface="Times New Roman"/>
              </a:rPr>
              <a:t>take </a:t>
            </a:r>
            <a:r>
              <a:rPr lang="en-US" sz="1100" spc="-235" dirty="0">
                <a:latin typeface="Times New Roman"/>
                <a:cs typeface="Times New Roman"/>
              </a:rPr>
              <a:t> </a:t>
            </a:r>
            <a:r>
              <a:rPr lang="en-US" sz="1100" spc="-5" dirty="0">
                <a:latin typeface="Times New Roman"/>
                <a:cs typeface="Times New Roman"/>
              </a:rPr>
              <a:t>preventive</a:t>
            </a:r>
            <a:r>
              <a:rPr lang="en-US" sz="1100" spc="-10" dirty="0">
                <a:latin typeface="Times New Roman"/>
                <a:cs typeface="Times New Roman"/>
              </a:rPr>
              <a:t> </a:t>
            </a:r>
            <a:r>
              <a:rPr lang="en-US" sz="1100" dirty="0">
                <a:latin typeface="Times New Roman"/>
                <a:cs typeface="Times New Roman"/>
              </a:rPr>
              <a:t>measures.</a:t>
            </a:r>
          </a:p>
          <a:p>
            <a:pPr marL="622300" marR="7620" indent="-229235">
              <a:lnSpc>
                <a:spcPts val="1150"/>
              </a:lnSpc>
              <a:spcBef>
                <a:spcPts val="290"/>
              </a:spcBef>
              <a:buFont typeface="Symbol"/>
              <a:buChar char=""/>
              <a:tabLst>
                <a:tab pos="622300" algn="l"/>
                <a:tab pos="622935" algn="l"/>
              </a:tabLst>
            </a:pPr>
            <a:r>
              <a:rPr lang="en-US" sz="1100" dirty="0">
                <a:latin typeface="Times New Roman"/>
                <a:cs typeface="Times New Roman"/>
              </a:rPr>
              <a:t>Grass</a:t>
            </a:r>
            <a:r>
              <a:rPr lang="en-US" sz="1100" spc="50" dirty="0">
                <a:latin typeface="Times New Roman"/>
                <a:cs typeface="Times New Roman"/>
              </a:rPr>
              <a:t> </a:t>
            </a:r>
            <a:r>
              <a:rPr lang="en-US" sz="1100" spc="-5" dirty="0">
                <a:latin typeface="Times New Roman"/>
                <a:cs typeface="Times New Roman"/>
              </a:rPr>
              <a:t>cutter</a:t>
            </a:r>
            <a:r>
              <a:rPr lang="en-US" sz="1100" spc="65" dirty="0">
                <a:latin typeface="Times New Roman"/>
                <a:cs typeface="Times New Roman"/>
              </a:rPr>
              <a:t> </a:t>
            </a:r>
            <a:r>
              <a:rPr lang="en-US" sz="1100" spc="5" dirty="0">
                <a:latin typeface="Times New Roman"/>
                <a:cs typeface="Times New Roman"/>
              </a:rPr>
              <a:t>is</a:t>
            </a:r>
            <a:r>
              <a:rPr lang="en-US" sz="1100" spc="30" dirty="0">
                <a:latin typeface="Times New Roman"/>
                <a:cs typeface="Times New Roman"/>
              </a:rPr>
              <a:t> </a:t>
            </a:r>
            <a:r>
              <a:rPr lang="en-US" sz="1100" spc="-5" dirty="0">
                <a:latin typeface="Times New Roman"/>
                <a:cs typeface="Times New Roman"/>
              </a:rPr>
              <a:t>implemented</a:t>
            </a:r>
            <a:r>
              <a:rPr lang="en-US" sz="1100" spc="40" dirty="0">
                <a:latin typeface="Times New Roman"/>
                <a:cs typeface="Times New Roman"/>
              </a:rPr>
              <a:t> </a:t>
            </a:r>
            <a:r>
              <a:rPr lang="en-US" sz="1100" spc="5" dirty="0">
                <a:latin typeface="Times New Roman"/>
                <a:cs typeface="Times New Roman"/>
              </a:rPr>
              <a:t>to</a:t>
            </a:r>
            <a:r>
              <a:rPr lang="en-US" sz="1100" spc="40" dirty="0">
                <a:latin typeface="Times New Roman"/>
                <a:cs typeface="Times New Roman"/>
              </a:rPr>
              <a:t> </a:t>
            </a:r>
            <a:r>
              <a:rPr lang="en-US" sz="1100" spc="-5" dirty="0">
                <a:latin typeface="Times New Roman"/>
                <a:cs typeface="Times New Roman"/>
              </a:rPr>
              <a:t>cut</a:t>
            </a:r>
            <a:r>
              <a:rPr lang="en-US" sz="1100" spc="50" dirty="0">
                <a:latin typeface="Times New Roman"/>
                <a:cs typeface="Times New Roman"/>
              </a:rPr>
              <a:t> </a:t>
            </a:r>
            <a:r>
              <a:rPr lang="en-US" sz="1100" spc="-5" dirty="0">
                <a:latin typeface="Times New Roman"/>
                <a:cs typeface="Times New Roman"/>
              </a:rPr>
              <a:t>water</a:t>
            </a:r>
            <a:r>
              <a:rPr lang="en-US" sz="1100" spc="65" dirty="0">
                <a:latin typeface="Times New Roman"/>
                <a:cs typeface="Times New Roman"/>
              </a:rPr>
              <a:t> </a:t>
            </a:r>
            <a:r>
              <a:rPr lang="en-US" sz="1100" spc="-5" dirty="0">
                <a:latin typeface="Times New Roman"/>
                <a:cs typeface="Times New Roman"/>
              </a:rPr>
              <a:t>plants</a:t>
            </a:r>
            <a:r>
              <a:rPr lang="en-US" sz="1100" spc="55" dirty="0">
                <a:latin typeface="Times New Roman"/>
                <a:cs typeface="Times New Roman"/>
              </a:rPr>
              <a:t> </a:t>
            </a:r>
            <a:r>
              <a:rPr lang="en-US" sz="1100" spc="-10" dirty="0">
                <a:latin typeface="Times New Roman"/>
                <a:cs typeface="Times New Roman"/>
              </a:rPr>
              <a:t>which</a:t>
            </a:r>
            <a:r>
              <a:rPr lang="en-US" sz="1100" spc="65" dirty="0">
                <a:latin typeface="Times New Roman"/>
                <a:cs typeface="Times New Roman"/>
              </a:rPr>
              <a:t> </a:t>
            </a:r>
            <a:r>
              <a:rPr lang="en-US" sz="1100" spc="-5" dirty="0">
                <a:latin typeface="Times New Roman"/>
                <a:cs typeface="Times New Roman"/>
              </a:rPr>
              <a:t>cause</a:t>
            </a:r>
            <a:r>
              <a:rPr lang="en-US" sz="1100" dirty="0">
                <a:latin typeface="Times New Roman"/>
                <a:cs typeface="Times New Roman"/>
              </a:rPr>
              <a:t> harm</a:t>
            </a:r>
            <a:r>
              <a:rPr lang="en-US" sz="1100" spc="45" dirty="0">
                <a:latin typeface="Times New Roman"/>
                <a:cs typeface="Times New Roman"/>
              </a:rPr>
              <a:t> </a:t>
            </a:r>
            <a:r>
              <a:rPr lang="en-US" sz="1100" spc="5" dirty="0">
                <a:latin typeface="Times New Roman"/>
                <a:cs typeface="Times New Roman"/>
              </a:rPr>
              <a:t>to</a:t>
            </a:r>
            <a:r>
              <a:rPr lang="en-US" sz="1100" spc="15" dirty="0">
                <a:latin typeface="Times New Roman"/>
                <a:cs typeface="Times New Roman"/>
              </a:rPr>
              <a:t> </a:t>
            </a:r>
            <a:r>
              <a:rPr lang="en-US" sz="1100" spc="5" dirty="0">
                <a:latin typeface="Times New Roman"/>
                <a:cs typeface="Times New Roman"/>
              </a:rPr>
              <a:t>aquatic</a:t>
            </a:r>
            <a:r>
              <a:rPr lang="en-US" sz="1100" spc="25" dirty="0">
                <a:latin typeface="Times New Roman"/>
                <a:cs typeface="Times New Roman"/>
              </a:rPr>
              <a:t> </a:t>
            </a:r>
            <a:r>
              <a:rPr lang="en-US" sz="1100" spc="-5" dirty="0">
                <a:latin typeface="Times New Roman"/>
                <a:cs typeface="Times New Roman"/>
              </a:rPr>
              <a:t>life</a:t>
            </a:r>
            <a:r>
              <a:rPr lang="en-US" sz="1100" spc="50" dirty="0">
                <a:latin typeface="Times New Roman"/>
                <a:cs typeface="Times New Roman"/>
              </a:rPr>
              <a:t> </a:t>
            </a:r>
            <a:r>
              <a:rPr lang="en-US" sz="1100" spc="-5" dirty="0">
                <a:latin typeface="Times New Roman"/>
                <a:cs typeface="Times New Roman"/>
              </a:rPr>
              <a:t>and</a:t>
            </a:r>
            <a:r>
              <a:rPr lang="en-US" sz="1100" spc="40" dirty="0">
                <a:latin typeface="Times New Roman"/>
                <a:cs typeface="Times New Roman"/>
              </a:rPr>
              <a:t> </a:t>
            </a:r>
            <a:r>
              <a:rPr lang="en-US" sz="1100" dirty="0">
                <a:latin typeface="Times New Roman"/>
                <a:cs typeface="Times New Roman"/>
              </a:rPr>
              <a:t>the </a:t>
            </a:r>
            <a:r>
              <a:rPr lang="en-US" sz="1100" spc="-235" dirty="0">
                <a:latin typeface="Times New Roman"/>
                <a:cs typeface="Times New Roman"/>
              </a:rPr>
              <a:t> </a:t>
            </a:r>
            <a:r>
              <a:rPr lang="en-US" sz="1100" spc="-5" dirty="0">
                <a:latin typeface="Times New Roman"/>
                <a:cs typeface="Times New Roman"/>
              </a:rPr>
              <a:t>waste</a:t>
            </a:r>
            <a:r>
              <a:rPr lang="en-US" sz="1100" spc="-10" dirty="0">
                <a:latin typeface="Times New Roman"/>
                <a:cs typeface="Times New Roman"/>
              </a:rPr>
              <a:t> </a:t>
            </a:r>
            <a:r>
              <a:rPr lang="en-US" sz="1100" spc="5" dirty="0">
                <a:latin typeface="Times New Roman"/>
                <a:cs typeface="Times New Roman"/>
              </a:rPr>
              <a:t>is </a:t>
            </a:r>
            <a:r>
              <a:rPr lang="en-US" sz="1100" spc="-5" dirty="0">
                <a:latin typeface="Times New Roman"/>
                <a:cs typeface="Times New Roman"/>
              </a:rPr>
              <a:t>collected.</a:t>
            </a:r>
            <a:endParaRPr lang="en-US" sz="1100" dirty="0">
              <a:latin typeface="Times New Roman"/>
              <a:cs typeface="Times New Roman"/>
            </a:endParaRPr>
          </a:p>
          <a:p>
            <a:pPr marL="12700">
              <a:lnSpc>
                <a:spcPct val="100000"/>
              </a:lnSpc>
              <a:spcBef>
                <a:spcPts val="105"/>
              </a:spcBef>
            </a:pPr>
            <a:r>
              <a:rPr lang="en-US" sz="1100" spc="-5" dirty="0">
                <a:latin typeface="Times New Roman"/>
                <a:cs typeface="Times New Roman"/>
              </a:rPr>
              <a:t> </a:t>
            </a:r>
            <a:endParaRPr sz="1100">
              <a:latin typeface="Times New Roman"/>
              <a:cs typeface="Times New Roman"/>
            </a:endParaRPr>
          </a:p>
        </p:txBody>
      </p:sp>
      <p:sp>
        <p:nvSpPr>
          <p:cNvPr id="14" name="object 3"/>
          <p:cNvSpPr txBox="1"/>
          <p:nvPr/>
        </p:nvSpPr>
        <p:spPr>
          <a:xfrm>
            <a:off x="1182420" y="7951915"/>
            <a:ext cx="6248400" cy="1874230"/>
          </a:xfrm>
          <a:prstGeom prst="rect">
            <a:avLst/>
          </a:prstGeom>
        </p:spPr>
        <p:txBody>
          <a:bodyPr vert="horz" wrap="square" lIns="0" tIns="14604" rIns="0" bIns="0" rtlCol="0">
            <a:spAutoFit/>
          </a:bodyPr>
          <a:lstStyle/>
          <a:p>
            <a:pPr fontAlgn="base"/>
            <a:r>
              <a:rPr lang="en-US" sz="1000" dirty="0">
                <a:latin typeface="Times New Roman"/>
                <a:cs typeface="Times New Roman"/>
              </a:rPr>
              <a:t>3. Abstract</a:t>
            </a:r>
            <a:r>
              <a:rPr lang="en-US" sz="1000" b="1" spc="75" dirty="0">
                <a:latin typeface="Times New Roman"/>
                <a:cs typeface="Times New Roman"/>
              </a:rPr>
              <a:t> </a:t>
            </a:r>
            <a:r>
              <a:rPr lang="en-US" sz="1000" b="1" spc="-5" dirty="0">
                <a:latin typeface="Times New Roman"/>
                <a:cs typeface="Times New Roman"/>
              </a:rPr>
              <a:t>(400</a:t>
            </a:r>
            <a:r>
              <a:rPr lang="en-US" sz="1000" b="1" spc="45" dirty="0">
                <a:latin typeface="Times New Roman"/>
                <a:cs typeface="Times New Roman"/>
              </a:rPr>
              <a:t> </a:t>
            </a:r>
            <a:r>
              <a:rPr lang="en-US" sz="1000" b="1" spc="-10" dirty="0">
                <a:latin typeface="Times New Roman"/>
                <a:cs typeface="Times New Roman"/>
              </a:rPr>
              <a:t>words): </a:t>
            </a:r>
          </a:p>
          <a:p>
            <a:pPr fontAlgn="base"/>
            <a:endParaRPr lang="en-US" sz="1000" b="1" spc="-10" dirty="0">
              <a:latin typeface="Times New Roman"/>
              <a:cs typeface="Times New Roman"/>
            </a:endParaRPr>
          </a:p>
          <a:p>
            <a:pPr fontAlgn="base"/>
            <a:r>
              <a:rPr lang="en-US" sz="1000" dirty="0">
                <a:latin typeface="Times New Roman" pitchFamily="18" charset="0"/>
                <a:cs typeface="Times New Roman" pitchFamily="18" charset="0"/>
              </a:rPr>
              <a:t>One of the most severe threats to nature that the ever growing world is facing today is plastic contamination in river, pond, lake or any surface water. New initiatives to extract plastics from the ocean for economic use are emerging at different levels. All of these activities are in need of information on where to locate plastics in amounts that would make this extraction economically viable.</a:t>
            </a:r>
          </a:p>
          <a:p>
            <a:pPr fontAlgn="base"/>
            <a:endParaRPr lang="en-US" sz="1000" dirty="0">
              <a:latin typeface="Times New Roman" pitchFamily="18" charset="0"/>
              <a:cs typeface="Times New Roman" pitchFamily="18" charset="0"/>
            </a:endParaRPr>
          </a:p>
          <a:p>
            <a:pPr lvl="0" fontAlgn="base"/>
            <a:endParaRPr lang="en-US" sz="1000" dirty="0"/>
          </a:p>
          <a:p>
            <a:pPr fontAlgn="base"/>
            <a:endParaRPr lang="en-US" sz="1000" b="0" dirty="0"/>
          </a:p>
          <a:p>
            <a:br>
              <a:rPr lang="en-US" sz="1000" dirty="0"/>
            </a:br>
            <a:endParaRPr lang="en-US" sz="1000" spc="-10" dirty="0">
              <a:latin typeface="Times New Roman"/>
              <a:cs typeface="Times New Roman"/>
            </a:endParaRPr>
          </a:p>
          <a:p>
            <a:pPr marL="12700" marR="5080">
              <a:spcBef>
                <a:spcPts val="114"/>
              </a:spcBef>
            </a:pPr>
            <a:endParaRPr sz="10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2"/>
          <p:cNvSpPr txBox="1"/>
          <p:nvPr/>
        </p:nvSpPr>
        <p:spPr>
          <a:xfrm>
            <a:off x="990600" y="3505200"/>
            <a:ext cx="5441315" cy="4488280"/>
          </a:xfrm>
          <a:prstGeom prst="rect">
            <a:avLst/>
          </a:prstGeom>
        </p:spPr>
        <p:txBody>
          <a:bodyPr vert="horz" wrap="square" lIns="0" tIns="13335" rIns="0" bIns="0" rtlCol="0">
            <a:spAutoFit/>
          </a:bodyPr>
          <a:lstStyle/>
          <a:p>
            <a:pPr marL="158750" indent="-144145" algn="just">
              <a:lnSpc>
                <a:spcPct val="100000"/>
              </a:lnSpc>
              <a:spcBef>
                <a:spcPts val="105"/>
              </a:spcBef>
              <a:tabLst>
                <a:tab pos="159385" algn="l"/>
                <a:tab pos="3021965" algn="l"/>
              </a:tabLst>
            </a:pPr>
            <a:endParaRPr sz="1100" dirty="0">
              <a:latin typeface="Times New Roman"/>
              <a:cs typeface="Times New Roman"/>
            </a:endParaRPr>
          </a:p>
          <a:p>
            <a:pPr marL="12700" marR="5080" algn="just">
              <a:lnSpc>
                <a:spcPct val="196400"/>
              </a:lnSpc>
              <a:tabLst>
                <a:tab pos="159385" algn="l"/>
              </a:tabLst>
            </a:pPr>
            <a:r>
              <a:rPr lang="en-US" sz="1100" spc="-5" dirty="0">
                <a:latin typeface="Times New Roman"/>
                <a:cs typeface="Times New Roman"/>
              </a:rPr>
              <a:t>4. </a:t>
            </a:r>
            <a:r>
              <a:rPr sz="1100" spc="-5" dirty="0">
                <a:latin typeface="Times New Roman"/>
                <a:cs typeface="Times New Roman"/>
              </a:rPr>
              <a:t>Methodology including </a:t>
            </a:r>
            <a:r>
              <a:rPr sz="1100" dirty="0">
                <a:latin typeface="Times New Roman"/>
                <a:cs typeface="Times New Roman"/>
              </a:rPr>
              <a:t>the </a:t>
            </a:r>
            <a:r>
              <a:rPr sz="1100" spc="-5" dirty="0">
                <a:latin typeface="Times New Roman"/>
                <a:cs typeface="Times New Roman"/>
              </a:rPr>
              <a:t>project </a:t>
            </a:r>
            <a:r>
              <a:rPr sz="1100" dirty="0">
                <a:latin typeface="Times New Roman"/>
                <a:cs typeface="Times New Roman"/>
              </a:rPr>
              <a:t>design </a:t>
            </a:r>
            <a:r>
              <a:rPr sz="1100" spc="-5" dirty="0">
                <a:latin typeface="Times New Roman"/>
                <a:cs typeface="Times New Roman"/>
              </a:rPr>
              <a:t>and plan </a:t>
            </a:r>
            <a:r>
              <a:rPr sz="1100" spc="-15" dirty="0">
                <a:latin typeface="Times New Roman"/>
                <a:cs typeface="Times New Roman"/>
              </a:rPr>
              <a:t>of </a:t>
            </a:r>
            <a:r>
              <a:rPr sz="1100" spc="-10" dirty="0">
                <a:latin typeface="Times New Roman"/>
                <a:cs typeface="Times New Roman"/>
              </a:rPr>
              <a:t>work </a:t>
            </a:r>
            <a:r>
              <a:rPr sz="1100" spc="-5" dirty="0">
                <a:latin typeface="Times New Roman"/>
                <a:cs typeface="Times New Roman"/>
              </a:rPr>
              <a:t>(Must </a:t>
            </a:r>
            <a:r>
              <a:rPr sz="1100" spc="-10" dirty="0">
                <a:latin typeface="Times New Roman"/>
                <a:cs typeface="Times New Roman"/>
              </a:rPr>
              <a:t>contain </a:t>
            </a:r>
            <a:r>
              <a:rPr sz="1100" spc="-5" dirty="0">
                <a:latin typeface="Times New Roman"/>
                <a:cs typeface="Times New Roman"/>
              </a:rPr>
              <a:t>applicable items) </a:t>
            </a:r>
            <a:r>
              <a:rPr sz="1100" dirty="0">
                <a:latin typeface="Times New Roman"/>
                <a:cs typeface="Times New Roman"/>
              </a:rPr>
              <a:t> </a:t>
            </a:r>
            <a:r>
              <a:rPr sz="1100" spc="-5" dirty="0">
                <a:latin typeface="Times New Roman"/>
                <a:cs typeface="Times New Roman"/>
              </a:rPr>
              <a:t>(Block </a:t>
            </a:r>
            <a:r>
              <a:rPr sz="1100" dirty="0">
                <a:latin typeface="Times New Roman"/>
                <a:cs typeface="Times New Roman"/>
              </a:rPr>
              <a:t>/ </a:t>
            </a:r>
            <a:r>
              <a:rPr sz="1100" spc="-10" dirty="0">
                <a:latin typeface="Times New Roman"/>
                <a:cs typeface="Times New Roman"/>
              </a:rPr>
              <a:t>flow diagram, </a:t>
            </a:r>
            <a:r>
              <a:rPr sz="1100" spc="-5" dirty="0">
                <a:latin typeface="Times New Roman"/>
                <a:cs typeface="Times New Roman"/>
              </a:rPr>
              <a:t>Circuit </a:t>
            </a:r>
            <a:r>
              <a:rPr sz="1100" spc="-10" dirty="0">
                <a:latin typeface="Times New Roman"/>
                <a:cs typeface="Times New Roman"/>
              </a:rPr>
              <a:t>diagram, detailed </a:t>
            </a:r>
            <a:r>
              <a:rPr sz="1100" spc="-5" dirty="0">
                <a:latin typeface="Times New Roman"/>
                <a:cs typeface="Times New Roman"/>
              </a:rPr>
              <a:t>list </a:t>
            </a:r>
            <a:r>
              <a:rPr sz="1100" dirty="0">
                <a:latin typeface="Times New Roman"/>
                <a:cs typeface="Times New Roman"/>
              </a:rPr>
              <a:t>of </a:t>
            </a:r>
            <a:r>
              <a:rPr sz="1100" spc="-5" dirty="0">
                <a:latin typeface="Times New Roman"/>
                <a:cs typeface="Times New Roman"/>
              </a:rPr>
              <a:t>components/equipments needed </a:t>
            </a:r>
            <a:r>
              <a:rPr sz="1100" spc="5" dirty="0">
                <a:latin typeface="Times New Roman"/>
                <a:cs typeface="Times New Roman"/>
              </a:rPr>
              <a:t>and </a:t>
            </a:r>
            <a:r>
              <a:rPr sz="1100" spc="-10" dirty="0">
                <a:latin typeface="Times New Roman"/>
                <a:cs typeface="Times New Roman"/>
              </a:rPr>
              <a:t>its </a:t>
            </a:r>
            <a:r>
              <a:rPr sz="1100" spc="-5" dirty="0">
                <a:latin typeface="Times New Roman"/>
                <a:cs typeface="Times New Roman"/>
              </a:rPr>
              <a:t> cost,</a:t>
            </a:r>
            <a:r>
              <a:rPr sz="1100" spc="50" dirty="0">
                <a:latin typeface="Times New Roman"/>
                <a:cs typeface="Times New Roman"/>
              </a:rPr>
              <a:t> </a:t>
            </a:r>
            <a:r>
              <a:rPr sz="1100" spc="-5" dirty="0">
                <a:latin typeface="Times New Roman"/>
                <a:cs typeface="Times New Roman"/>
              </a:rPr>
              <a:t>representative</a:t>
            </a:r>
            <a:r>
              <a:rPr sz="1100" spc="10" dirty="0">
                <a:latin typeface="Times New Roman"/>
                <a:cs typeface="Times New Roman"/>
              </a:rPr>
              <a:t> </a:t>
            </a:r>
            <a:r>
              <a:rPr sz="1100" dirty="0">
                <a:latin typeface="Times New Roman"/>
                <a:cs typeface="Times New Roman"/>
              </a:rPr>
              <a:t>figure </a:t>
            </a:r>
            <a:r>
              <a:rPr sz="1100" spc="-15" dirty="0">
                <a:latin typeface="Times New Roman"/>
                <a:cs typeface="Times New Roman"/>
              </a:rPr>
              <a:t>of</a:t>
            </a:r>
            <a:r>
              <a:rPr sz="1100" spc="5" dirty="0">
                <a:latin typeface="Times New Roman"/>
                <a:cs typeface="Times New Roman"/>
              </a:rPr>
              <a:t> </a:t>
            </a:r>
            <a:r>
              <a:rPr sz="1100" dirty="0">
                <a:latin typeface="Times New Roman"/>
                <a:cs typeface="Times New Roman"/>
              </a:rPr>
              <a:t>the</a:t>
            </a:r>
            <a:r>
              <a:rPr sz="1100" spc="30" dirty="0">
                <a:latin typeface="Times New Roman"/>
                <a:cs typeface="Times New Roman"/>
              </a:rPr>
              <a:t> </a:t>
            </a:r>
            <a:r>
              <a:rPr sz="1100" spc="-5" dirty="0">
                <a:latin typeface="Times New Roman"/>
                <a:cs typeface="Times New Roman"/>
              </a:rPr>
              <a:t>expected</a:t>
            </a:r>
            <a:r>
              <a:rPr sz="1100" spc="15" dirty="0">
                <a:latin typeface="Times New Roman"/>
                <a:cs typeface="Times New Roman"/>
              </a:rPr>
              <a:t> </a:t>
            </a:r>
            <a:r>
              <a:rPr sz="1100" spc="-5" dirty="0">
                <a:latin typeface="Times New Roman"/>
                <a:cs typeface="Times New Roman"/>
              </a:rPr>
              <a:t>outcome</a:t>
            </a:r>
            <a:r>
              <a:rPr sz="1100" spc="50" dirty="0">
                <a:latin typeface="Times New Roman"/>
                <a:cs typeface="Times New Roman"/>
              </a:rPr>
              <a:t> </a:t>
            </a:r>
            <a:r>
              <a:rPr sz="1100" spc="-5" dirty="0">
                <a:latin typeface="Times New Roman"/>
                <a:cs typeface="Times New Roman"/>
              </a:rPr>
              <a:t>etc.)</a:t>
            </a:r>
            <a:endParaRPr lang="en-US" sz="1100" spc="-5" dirty="0">
              <a:latin typeface="Times New Roman"/>
              <a:cs typeface="Times New Roman"/>
            </a:endParaRPr>
          </a:p>
          <a:p>
            <a:pPr>
              <a:lnSpc>
                <a:spcPct val="100000"/>
              </a:lnSpc>
              <a:spcBef>
                <a:spcPts val="30"/>
              </a:spcBef>
              <a:buFont typeface="Times New Roman"/>
              <a:buAutoNum type="arabicPeriod" startAt="3"/>
            </a:pPr>
            <a:endParaRPr sz="1100" dirty="0">
              <a:latin typeface="Times New Roman"/>
              <a:cs typeface="Times New Roman"/>
            </a:endParaRPr>
          </a:p>
          <a:p>
            <a:pPr marL="335915">
              <a:lnSpc>
                <a:spcPct val="100000"/>
              </a:lnSpc>
              <a:spcBef>
                <a:spcPts val="5"/>
              </a:spcBef>
            </a:pPr>
            <a:r>
              <a:rPr sz="1100" spc="-5" dirty="0">
                <a:latin typeface="Times New Roman"/>
                <a:cs typeface="Times New Roman"/>
              </a:rPr>
              <a:t>(Attach</a:t>
            </a:r>
            <a:r>
              <a:rPr sz="1100" spc="30" dirty="0">
                <a:latin typeface="Times New Roman"/>
                <a:cs typeface="Times New Roman"/>
              </a:rPr>
              <a:t> </a:t>
            </a:r>
            <a:r>
              <a:rPr sz="1100" dirty="0">
                <a:latin typeface="Times New Roman"/>
                <a:cs typeface="Times New Roman"/>
              </a:rPr>
              <a:t>separate</a:t>
            </a:r>
            <a:r>
              <a:rPr sz="1100" spc="50" dirty="0">
                <a:latin typeface="Times New Roman"/>
                <a:cs typeface="Times New Roman"/>
              </a:rPr>
              <a:t> </a:t>
            </a:r>
            <a:r>
              <a:rPr sz="1100" spc="-10" dirty="0">
                <a:latin typeface="Times New Roman"/>
                <a:cs typeface="Times New Roman"/>
              </a:rPr>
              <a:t>sheet</a:t>
            </a:r>
            <a:r>
              <a:rPr sz="1100" spc="60" dirty="0">
                <a:latin typeface="Times New Roman"/>
                <a:cs typeface="Times New Roman"/>
              </a:rPr>
              <a:t> </a:t>
            </a:r>
            <a:r>
              <a:rPr sz="1100" spc="-10" dirty="0">
                <a:latin typeface="Times New Roman"/>
                <a:cs typeface="Times New Roman"/>
              </a:rPr>
              <a:t>if</a:t>
            </a:r>
            <a:r>
              <a:rPr sz="1100" spc="95" dirty="0">
                <a:latin typeface="Times New Roman"/>
                <a:cs typeface="Times New Roman"/>
              </a:rPr>
              <a:t> </a:t>
            </a:r>
            <a:r>
              <a:rPr sz="1100" spc="-5" dirty="0">
                <a:latin typeface="Times New Roman"/>
                <a:cs typeface="Times New Roman"/>
              </a:rPr>
              <a:t>needed)</a:t>
            </a:r>
            <a:endParaRPr lang="en-US" sz="1100" spc="-5" dirty="0">
              <a:latin typeface="Times New Roman"/>
              <a:cs typeface="Times New Roman"/>
            </a:endParaRPr>
          </a:p>
          <a:p>
            <a:pPr marL="335915">
              <a:lnSpc>
                <a:spcPct val="100000"/>
              </a:lnSpc>
              <a:spcBef>
                <a:spcPts val="5"/>
              </a:spcBef>
            </a:pPr>
            <a:endParaRPr sz="1100" dirty="0">
              <a:latin typeface="Times New Roman"/>
              <a:cs typeface="Times New Roman"/>
            </a:endParaRPr>
          </a:p>
          <a:p>
            <a:pPr>
              <a:lnSpc>
                <a:spcPct val="100000"/>
              </a:lnSpc>
              <a:spcBef>
                <a:spcPts val="40"/>
              </a:spcBef>
            </a:pPr>
            <a:endParaRPr sz="1050" dirty="0">
              <a:latin typeface="Times New Roman"/>
              <a:cs typeface="Times New Roman"/>
            </a:endParaRPr>
          </a:p>
          <a:p>
            <a:pPr marL="156210" indent="-144145" algn="just">
              <a:lnSpc>
                <a:spcPct val="100000"/>
              </a:lnSpc>
              <a:buAutoNum type="arabicPeriod" startAt="5"/>
              <a:tabLst>
                <a:tab pos="156845" algn="l"/>
              </a:tabLst>
            </a:pPr>
            <a:r>
              <a:rPr sz="1100" spc="-5" dirty="0">
                <a:latin typeface="Times New Roman"/>
                <a:cs typeface="Times New Roman"/>
              </a:rPr>
              <a:t>Application</a:t>
            </a:r>
            <a:r>
              <a:rPr sz="1100" spc="60" dirty="0">
                <a:latin typeface="Times New Roman"/>
                <a:cs typeface="Times New Roman"/>
              </a:rPr>
              <a:t> </a:t>
            </a:r>
            <a:r>
              <a:rPr sz="1100" dirty="0">
                <a:latin typeface="Times New Roman"/>
                <a:cs typeface="Times New Roman"/>
              </a:rPr>
              <a:t>/importance</a:t>
            </a:r>
            <a:r>
              <a:rPr sz="1100" spc="75" dirty="0">
                <a:latin typeface="Times New Roman"/>
                <a:cs typeface="Times New Roman"/>
              </a:rPr>
              <a:t> </a:t>
            </a:r>
            <a:r>
              <a:rPr sz="1100" dirty="0">
                <a:latin typeface="Times New Roman"/>
                <a:cs typeface="Times New Roman"/>
              </a:rPr>
              <a:t>in</a:t>
            </a:r>
            <a:r>
              <a:rPr sz="1100" spc="85" dirty="0">
                <a:latin typeface="Times New Roman"/>
                <a:cs typeface="Times New Roman"/>
              </a:rPr>
              <a:t> </a:t>
            </a:r>
            <a:r>
              <a:rPr sz="1100" dirty="0">
                <a:latin typeface="Times New Roman"/>
                <a:cs typeface="Times New Roman"/>
              </a:rPr>
              <a:t>the</a:t>
            </a:r>
            <a:r>
              <a:rPr sz="1100" spc="70" dirty="0">
                <a:latin typeface="Times New Roman"/>
                <a:cs typeface="Times New Roman"/>
              </a:rPr>
              <a:t> </a:t>
            </a:r>
            <a:r>
              <a:rPr sz="1100" spc="-5" dirty="0">
                <a:latin typeface="Times New Roman"/>
                <a:cs typeface="Times New Roman"/>
              </a:rPr>
              <a:t>socioeconomic</a:t>
            </a:r>
            <a:r>
              <a:rPr sz="1100" spc="75" dirty="0">
                <a:latin typeface="Times New Roman"/>
                <a:cs typeface="Times New Roman"/>
              </a:rPr>
              <a:t> </a:t>
            </a:r>
            <a:r>
              <a:rPr sz="1100" dirty="0">
                <a:latin typeface="Times New Roman"/>
                <a:cs typeface="Times New Roman"/>
              </a:rPr>
              <a:t>context:</a:t>
            </a:r>
            <a:r>
              <a:rPr lang="en-US" sz="1100" dirty="0">
                <a:latin typeface="Times New Roman"/>
                <a:cs typeface="Times New Roman"/>
              </a:rPr>
              <a:t> </a:t>
            </a:r>
            <a:r>
              <a:rPr lang="en-US" sz="1100" dirty="0">
                <a:latin typeface="Times New Roman" pitchFamily="18" charset="0"/>
                <a:cs typeface="Times New Roman" pitchFamily="18" charset="0"/>
              </a:rPr>
              <a:t>Our robot could detect </a:t>
            </a:r>
            <a:r>
              <a:rPr lang="en-US" sz="1100" spc="-5" dirty="0">
                <a:latin typeface="Times New Roman" pitchFamily="18" charset="0"/>
                <a:cs typeface="Times New Roman" pitchFamily="18" charset="0"/>
              </a:rPr>
              <a:t>and</a:t>
            </a:r>
            <a:r>
              <a:rPr lang="en-US" sz="1100" spc="20" dirty="0">
                <a:latin typeface="Times New Roman" pitchFamily="18" charset="0"/>
                <a:cs typeface="Times New Roman" pitchFamily="18" charset="0"/>
              </a:rPr>
              <a:t> </a:t>
            </a:r>
            <a:r>
              <a:rPr lang="en-US" sz="1100" spc="-10" dirty="0">
                <a:latin typeface="Times New Roman" pitchFamily="18" charset="0"/>
                <a:cs typeface="Times New Roman" pitchFamily="18" charset="0"/>
              </a:rPr>
              <a:t>collect</a:t>
            </a:r>
            <a:r>
              <a:rPr lang="en-US" sz="1100" spc="25" dirty="0">
                <a:latin typeface="Times New Roman" pitchFamily="18" charset="0"/>
                <a:cs typeface="Times New Roman" pitchFamily="18" charset="0"/>
              </a:rPr>
              <a:t> </a:t>
            </a:r>
            <a:r>
              <a:rPr lang="en-US" sz="1100" spc="-5" dirty="0">
                <a:latin typeface="Times New Roman" pitchFamily="18" charset="0"/>
                <a:cs typeface="Times New Roman" pitchFamily="18" charset="0"/>
              </a:rPr>
              <a:t>plastic</a:t>
            </a:r>
            <a:r>
              <a:rPr lang="en-US" sz="1100" spc="5" dirty="0">
                <a:latin typeface="Times New Roman" pitchFamily="18" charset="0"/>
                <a:cs typeface="Times New Roman" pitchFamily="18" charset="0"/>
              </a:rPr>
              <a:t> </a:t>
            </a:r>
            <a:r>
              <a:rPr lang="en-US" sz="1100" spc="-5" dirty="0">
                <a:latin typeface="Times New Roman" pitchFamily="18" charset="0"/>
                <a:cs typeface="Times New Roman" pitchFamily="18" charset="0"/>
              </a:rPr>
              <a:t>waste</a:t>
            </a:r>
            <a:r>
              <a:rPr lang="en-US" sz="1100" dirty="0">
                <a:latin typeface="Times New Roman" pitchFamily="18" charset="0"/>
                <a:cs typeface="Times New Roman" pitchFamily="18" charset="0"/>
              </a:rPr>
              <a:t> </a:t>
            </a:r>
            <a:r>
              <a:rPr lang="en-US" sz="1100" spc="-10" dirty="0">
                <a:latin typeface="Times New Roman" pitchFamily="18" charset="0"/>
                <a:cs typeface="Times New Roman" pitchFamily="18" charset="0"/>
              </a:rPr>
              <a:t>effectively. Our robot could </a:t>
            </a:r>
            <a:r>
              <a:rPr lang="en" sz="1100" dirty="0">
                <a:latin typeface="Times New Roman" pitchFamily="18" charset="0"/>
                <a:cs typeface="Times New Roman" pitchFamily="18" charset="0"/>
              </a:rPr>
              <a:t>locate plastics in amounts that would make this extraction economically viable for startups that require it. </a:t>
            </a:r>
            <a:r>
              <a:rPr lang="en-US" sz="1100" spc="-5" dirty="0">
                <a:latin typeface="Times New Roman" pitchFamily="18" charset="0"/>
                <a:cs typeface="Times New Roman" pitchFamily="18" charset="0"/>
              </a:rPr>
              <a:t>Water</a:t>
            </a:r>
            <a:r>
              <a:rPr lang="en-US" sz="1100" spc="65" dirty="0">
                <a:latin typeface="Times New Roman" pitchFamily="18" charset="0"/>
                <a:cs typeface="Times New Roman" pitchFamily="18" charset="0"/>
              </a:rPr>
              <a:t> </a:t>
            </a:r>
            <a:r>
              <a:rPr lang="en-US" sz="1100" spc="-5" dirty="0">
                <a:latin typeface="Times New Roman" pitchFamily="18" charset="0"/>
                <a:cs typeface="Times New Roman" pitchFamily="18" charset="0"/>
              </a:rPr>
              <a:t>plants</a:t>
            </a:r>
            <a:r>
              <a:rPr lang="en-US" sz="1100" spc="55" dirty="0">
                <a:latin typeface="Times New Roman" pitchFamily="18" charset="0"/>
                <a:cs typeface="Times New Roman" pitchFamily="18" charset="0"/>
              </a:rPr>
              <a:t> </a:t>
            </a:r>
            <a:r>
              <a:rPr lang="en-US" sz="1100" spc="-10" dirty="0">
                <a:latin typeface="Times New Roman" pitchFamily="18" charset="0"/>
                <a:cs typeface="Times New Roman" pitchFamily="18" charset="0"/>
              </a:rPr>
              <a:t>which</a:t>
            </a:r>
            <a:r>
              <a:rPr lang="en-US" sz="1100" spc="65" dirty="0">
                <a:latin typeface="Times New Roman" pitchFamily="18" charset="0"/>
                <a:cs typeface="Times New Roman" pitchFamily="18" charset="0"/>
              </a:rPr>
              <a:t> </a:t>
            </a:r>
            <a:r>
              <a:rPr lang="en-US" sz="1100" spc="-5" dirty="0">
                <a:latin typeface="Times New Roman" pitchFamily="18" charset="0"/>
                <a:cs typeface="Times New Roman" pitchFamily="18" charset="0"/>
              </a:rPr>
              <a:t>cause</a:t>
            </a:r>
            <a:r>
              <a:rPr lang="en-US" sz="1100" dirty="0">
                <a:latin typeface="Times New Roman" pitchFamily="18" charset="0"/>
                <a:cs typeface="Times New Roman" pitchFamily="18" charset="0"/>
              </a:rPr>
              <a:t> harm</a:t>
            </a:r>
            <a:r>
              <a:rPr lang="en-US" sz="1100" spc="45" dirty="0">
                <a:latin typeface="Times New Roman" pitchFamily="18" charset="0"/>
                <a:cs typeface="Times New Roman" pitchFamily="18" charset="0"/>
              </a:rPr>
              <a:t> </a:t>
            </a:r>
            <a:r>
              <a:rPr lang="en-US" sz="1100" spc="5" dirty="0">
                <a:latin typeface="Times New Roman" pitchFamily="18" charset="0"/>
                <a:cs typeface="Times New Roman" pitchFamily="18" charset="0"/>
              </a:rPr>
              <a:t>to</a:t>
            </a:r>
            <a:r>
              <a:rPr lang="en-US" sz="1100" spc="15" dirty="0">
                <a:latin typeface="Times New Roman" pitchFamily="18" charset="0"/>
                <a:cs typeface="Times New Roman" pitchFamily="18" charset="0"/>
              </a:rPr>
              <a:t> </a:t>
            </a:r>
            <a:r>
              <a:rPr lang="en-US" sz="1100" spc="5" dirty="0">
                <a:latin typeface="Times New Roman" pitchFamily="18" charset="0"/>
                <a:cs typeface="Times New Roman" pitchFamily="18" charset="0"/>
              </a:rPr>
              <a:t>aquatic</a:t>
            </a:r>
            <a:r>
              <a:rPr lang="en-US" sz="1100" spc="25" dirty="0">
                <a:latin typeface="Times New Roman" pitchFamily="18" charset="0"/>
                <a:cs typeface="Times New Roman" pitchFamily="18" charset="0"/>
              </a:rPr>
              <a:t> </a:t>
            </a:r>
            <a:r>
              <a:rPr lang="en-US" sz="1100" spc="-5" dirty="0">
                <a:latin typeface="Times New Roman" pitchFamily="18" charset="0"/>
                <a:cs typeface="Times New Roman" pitchFamily="18" charset="0"/>
              </a:rPr>
              <a:t>life</a:t>
            </a:r>
            <a:r>
              <a:rPr lang="en-US" sz="1100" spc="50" dirty="0">
                <a:latin typeface="Times New Roman" pitchFamily="18" charset="0"/>
                <a:cs typeface="Times New Roman" pitchFamily="18" charset="0"/>
              </a:rPr>
              <a:t> will be detected and removed by our robot. These waste can be used as fertilizers after processing.</a:t>
            </a:r>
          </a:p>
          <a:p>
            <a:pPr marL="156210" indent="-144145" algn="just">
              <a:lnSpc>
                <a:spcPct val="100000"/>
              </a:lnSpc>
              <a:buAutoNum type="arabicPeriod" startAt="5"/>
              <a:tabLst>
                <a:tab pos="156845" algn="l"/>
              </a:tabLst>
            </a:pPr>
            <a:endParaRPr sz="1100" dirty="0">
              <a:latin typeface="Times New Roman"/>
              <a:cs typeface="Times New Roman"/>
            </a:endParaRPr>
          </a:p>
          <a:p>
            <a:pPr marL="156210" indent="-144145" algn="just">
              <a:lnSpc>
                <a:spcPct val="100000"/>
              </a:lnSpc>
              <a:buAutoNum type="arabicPeriod" startAt="5"/>
              <a:tabLst>
                <a:tab pos="156845" algn="l"/>
                <a:tab pos="3018790" algn="l"/>
              </a:tabLst>
            </a:pPr>
            <a:r>
              <a:rPr sz="1100" dirty="0">
                <a:latin typeface="Times New Roman"/>
                <a:cs typeface="Times New Roman"/>
              </a:rPr>
              <a:t>Particulars</a:t>
            </a:r>
            <a:r>
              <a:rPr sz="1100" spc="130" dirty="0">
                <a:latin typeface="Times New Roman"/>
                <a:cs typeface="Times New Roman"/>
              </a:rPr>
              <a:t> </a:t>
            </a:r>
            <a:r>
              <a:rPr sz="1100" spc="-15" dirty="0">
                <a:latin typeface="Times New Roman"/>
                <a:cs typeface="Times New Roman"/>
              </a:rPr>
              <a:t>of</a:t>
            </a:r>
            <a:r>
              <a:rPr sz="1100" spc="95" dirty="0">
                <a:latin typeface="Times New Roman"/>
                <a:cs typeface="Times New Roman"/>
              </a:rPr>
              <a:t> </a:t>
            </a:r>
            <a:r>
              <a:rPr sz="1100" spc="-10" dirty="0">
                <a:latin typeface="Times New Roman"/>
                <a:cs typeface="Times New Roman"/>
              </a:rPr>
              <a:t>equipment</a:t>
            </a:r>
            <a:r>
              <a:rPr sz="1100" spc="130" dirty="0">
                <a:latin typeface="Times New Roman"/>
                <a:cs typeface="Times New Roman"/>
              </a:rPr>
              <a:t> </a:t>
            </a:r>
            <a:r>
              <a:rPr sz="1100" spc="-5" dirty="0">
                <a:latin typeface="Times New Roman"/>
                <a:cs typeface="Times New Roman"/>
              </a:rPr>
              <a:t>required</a:t>
            </a:r>
            <a:r>
              <a:rPr lang="en-US" sz="1100" spc="-5" dirty="0">
                <a:latin typeface="Times New Roman"/>
                <a:cs typeface="Times New Roman"/>
              </a:rPr>
              <a:t> : 3D printer, Soldering Station, welding machine, Electronics lab equipment’s, Mechanical lab equipment’s.</a:t>
            </a:r>
            <a:endParaRPr sz="1100" dirty="0">
              <a:latin typeface="Times New Roman"/>
              <a:cs typeface="Times New Roman"/>
            </a:endParaRPr>
          </a:p>
          <a:p>
            <a:pPr marL="12700" marR="161925">
              <a:lnSpc>
                <a:spcPts val="2520"/>
              </a:lnSpc>
              <a:spcBef>
                <a:spcPts val="155"/>
              </a:spcBef>
            </a:pPr>
            <a:r>
              <a:rPr sz="1100" spc="10" dirty="0">
                <a:latin typeface="Times New Roman"/>
                <a:cs typeface="Times New Roman"/>
              </a:rPr>
              <a:t>(</a:t>
            </a:r>
            <a:r>
              <a:rPr sz="1000" spc="10" dirty="0">
                <a:latin typeface="Times New Roman"/>
                <a:cs typeface="Times New Roman"/>
              </a:rPr>
              <a:t>Equipment </a:t>
            </a:r>
            <a:r>
              <a:rPr sz="1000" spc="5" dirty="0">
                <a:latin typeface="Times New Roman"/>
                <a:cs typeface="Times New Roman"/>
              </a:rPr>
              <a:t>only </a:t>
            </a:r>
            <a:r>
              <a:rPr sz="1000" spc="15" dirty="0">
                <a:latin typeface="Times New Roman"/>
                <a:cs typeface="Times New Roman"/>
              </a:rPr>
              <a:t>to </a:t>
            </a:r>
            <a:r>
              <a:rPr sz="1000" spc="10" dirty="0">
                <a:latin typeface="Times New Roman"/>
                <a:cs typeface="Times New Roman"/>
              </a:rPr>
              <a:t>govt/govt </a:t>
            </a:r>
            <a:r>
              <a:rPr sz="1000" spc="15" dirty="0">
                <a:latin typeface="Times New Roman"/>
                <a:cs typeface="Times New Roman"/>
              </a:rPr>
              <a:t>supported </a:t>
            </a:r>
            <a:r>
              <a:rPr sz="1000" spc="10" dirty="0">
                <a:latin typeface="Times New Roman"/>
                <a:cs typeface="Times New Roman"/>
              </a:rPr>
              <a:t>institutions. </a:t>
            </a:r>
            <a:r>
              <a:rPr sz="1000" spc="-5" dirty="0">
                <a:latin typeface="Times New Roman"/>
                <a:cs typeface="Times New Roman"/>
              </a:rPr>
              <a:t>For </a:t>
            </a:r>
            <a:r>
              <a:rPr sz="1000" spc="15" dirty="0">
                <a:latin typeface="Times New Roman"/>
                <a:cs typeface="Times New Roman"/>
              </a:rPr>
              <a:t>Private </a:t>
            </a:r>
            <a:r>
              <a:rPr sz="1000" spc="10" dirty="0">
                <a:latin typeface="Times New Roman"/>
                <a:cs typeface="Times New Roman"/>
              </a:rPr>
              <a:t>self-financing Colleges, </a:t>
            </a:r>
            <a:r>
              <a:rPr sz="1000" spc="15" dirty="0">
                <a:latin typeface="Times New Roman"/>
                <a:cs typeface="Times New Roman"/>
              </a:rPr>
              <a:t>50% </a:t>
            </a:r>
            <a:r>
              <a:rPr sz="1000" spc="10" dirty="0">
                <a:latin typeface="Times New Roman"/>
                <a:cs typeface="Times New Roman"/>
              </a:rPr>
              <a:t>of </a:t>
            </a:r>
            <a:r>
              <a:rPr sz="1000" spc="15" dirty="0">
                <a:latin typeface="Times New Roman"/>
                <a:cs typeface="Times New Roman"/>
              </a:rPr>
              <a:t>the </a:t>
            </a:r>
            <a:r>
              <a:rPr sz="1000" spc="-235" dirty="0">
                <a:latin typeface="Times New Roman"/>
                <a:cs typeface="Times New Roman"/>
              </a:rPr>
              <a:t> </a:t>
            </a:r>
            <a:r>
              <a:rPr sz="1000" spc="10" dirty="0">
                <a:latin typeface="Times New Roman"/>
                <a:cs typeface="Times New Roman"/>
              </a:rPr>
              <a:t>actual</a:t>
            </a:r>
            <a:r>
              <a:rPr sz="1000" dirty="0">
                <a:latin typeface="Times New Roman"/>
                <a:cs typeface="Times New Roman"/>
              </a:rPr>
              <a:t> </a:t>
            </a:r>
            <a:r>
              <a:rPr sz="1000" spc="15" dirty="0">
                <a:latin typeface="Times New Roman"/>
                <a:cs typeface="Times New Roman"/>
              </a:rPr>
              <a:t>Equipment</a:t>
            </a:r>
            <a:r>
              <a:rPr sz="1000" spc="30" dirty="0">
                <a:latin typeface="Times New Roman"/>
                <a:cs typeface="Times New Roman"/>
              </a:rPr>
              <a:t> </a:t>
            </a:r>
            <a:r>
              <a:rPr sz="1000" spc="5" dirty="0">
                <a:latin typeface="Times New Roman"/>
                <a:cs typeface="Times New Roman"/>
              </a:rPr>
              <a:t>cost</a:t>
            </a:r>
            <a:r>
              <a:rPr sz="1000" spc="25" dirty="0">
                <a:latin typeface="Times New Roman"/>
                <a:cs typeface="Times New Roman"/>
              </a:rPr>
              <a:t> </a:t>
            </a:r>
            <a:r>
              <a:rPr sz="1000" spc="10" dirty="0">
                <a:latin typeface="Times New Roman"/>
                <a:cs typeface="Times New Roman"/>
              </a:rPr>
              <a:t>subject</a:t>
            </a:r>
            <a:r>
              <a:rPr sz="1000" spc="5" dirty="0">
                <a:latin typeface="Times New Roman"/>
                <a:cs typeface="Times New Roman"/>
              </a:rPr>
              <a:t> </a:t>
            </a:r>
            <a:r>
              <a:rPr sz="1000" spc="15" dirty="0">
                <a:latin typeface="Times New Roman"/>
                <a:cs typeface="Times New Roman"/>
              </a:rPr>
              <a:t>to</a:t>
            </a:r>
            <a:r>
              <a:rPr sz="1000" spc="-30" dirty="0">
                <a:latin typeface="Times New Roman"/>
                <a:cs typeface="Times New Roman"/>
              </a:rPr>
              <a:t> </a:t>
            </a:r>
            <a:r>
              <a:rPr sz="1000" spc="15" dirty="0">
                <a:latin typeface="Times New Roman"/>
                <a:cs typeface="Times New Roman"/>
              </a:rPr>
              <a:t>the</a:t>
            </a:r>
            <a:r>
              <a:rPr sz="1000" spc="5" dirty="0">
                <a:latin typeface="Times New Roman"/>
                <a:cs typeface="Times New Roman"/>
              </a:rPr>
              <a:t> </a:t>
            </a:r>
            <a:r>
              <a:rPr sz="1000" spc="20" dirty="0">
                <a:latin typeface="Times New Roman"/>
                <a:cs typeface="Times New Roman"/>
              </a:rPr>
              <a:t>maximum</a:t>
            </a:r>
            <a:r>
              <a:rPr sz="1000" spc="5" dirty="0">
                <a:latin typeface="Times New Roman"/>
                <a:cs typeface="Times New Roman"/>
              </a:rPr>
              <a:t> </a:t>
            </a:r>
            <a:r>
              <a:rPr sz="1000" dirty="0">
                <a:latin typeface="Times New Roman"/>
                <a:cs typeface="Times New Roman"/>
              </a:rPr>
              <a:t>of</a:t>
            </a:r>
            <a:r>
              <a:rPr sz="1000" spc="-5" dirty="0">
                <a:latin typeface="Times New Roman"/>
                <a:cs typeface="Times New Roman"/>
              </a:rPr>
              <a:t> </a:t>
            </a:r>
            <a:r>
              <a:rPr sz="1000" spc="15" dirty="0">
                <a:latin typeface="Times New Roman"/>
                <a:cs typeface="Times New Roman"/>
              </a:rPr>
              <a:t>sanctioned</a:t>
            </a:r>
            <a:r>
              <a:rPr sz="1000" spc="-30" dirty="0">
                <a:latin typeface="Times New Roman"/>
                <a:cs typeface="Times New Roman"/>
              </a:rPr>
              <a:t> </a:t>
            </a:r>
            <a:r>
              <a:rPr sz="1000" spc="20" dirty="0">
                <a:latin typeface="Times New Roman"/>
                <a:cs typeface="Times New Roman"/>
              </a:rPr>
              <a:t>amount</a:t>
            </a:r>
            <a:r>
              <a:rPr sz="1000" spc="5" dirty="0">
                <a:latin typeface="Times New Roman"/>
                <a:cs typeface="Times New Roman"/>
              </a:rPr>
              <a:t> </a:t>
            </a:r>
            <a:r>
              <a:rPr sz="1000" spc="10" dirty="0">
                <a:latin typeface="Times New Roman"/>
                <a:cs typeface="Times New Roman"/>
              </a:rPr>
              <a:t>shall</a:t>
            </a:r>
            <a:r>
              <a:rPr sz="1000" spc="5" dirty="0">
                <a:latin typeface="Times New Roman"/>
                <a:cs typeface="Times New Roman"/>
              </a:rPr>
              <a:t> </a:t>
            </a:r>
            <a:r>
              <a:rPr sz="1000" dirty="0">
                <a:latin typeface="Times New Roman"/>
                <a:cs typeface="Times New Roman"/>
              </a:rPr>
              <a:t>be </a:t>
            </a:r>
            <a:r>
              <a:rPr sz="1000" spc="15" dirty="0">
                <a:latin typeface="Times New Roman"/>
                <a:cs typeface="Times New Roman"/>
              </a:rPr>
              <a:t>borne</a:t>
            </a:r>
            <a:r>
              <a:rPr sz="1000" spc="-20" dirty="0">
                <a:latin typeface="Times New Roman"/>
                <a:cs typeface="Times New Roman"/>
              </a:rPr>
              <a:t> </a:t>
            </a:r>
            <a:r>
              <a:rPr sz="1000" spc="10" dirty="0">
                <a:latin typeface="Times New Roman"/>
                <a:cs typeface="Times New Roman"/>
              </a:rPr>
              <a:t>by</a:t>
            </a:r>
            <a:r>
              <a:rPr sz="1000" spc="-30" dirty="0">
                <a:latin typeface="Times New Roman"/>
                <a:cs typeface="Times New Roman"/>
              </a:rPr>
              <a:t> </a:t>
            </a:r>
            <a:r>
              <a:rPr sz="1000" spc="15" dirty="0">
                <a:latin typeface="Times New Roman"/>
                <a:cs typeface="Times New Roman"/>
              </a:rPr>
              <a:t>the</a:t>
            </a:r>
            <a:r>
              <a:rPr sz="1000" spc="5" dirty="0">
                <a:latin typeface="Times New Roman"/>
                <a:cs typeface="Times New Roman"/>
              </a:rPr>
              <a:t> </a:t>
            </a:r>
            <a:r>
              <a:rPr sz="1000" spc="10" dirty="0">
                <a:latin typeface="Times New Roman"/>
                <a:cs typeface="Times New Roman"/>
              </a:rPr>
              <a:t>college)</a:t>
            </a:r>
            <a:endParaRPr lang="en-US" sz="1000" spc="10" dirty="0">
              <a:latin typeface="Times New Roman"/>
              <a:cs typeface="Times New Roman"/>
            </a:endParaRPr>
          </a:p>
          <a:p>
            <a:pPr marL="12700" marR="161925">
              <a:lnSpc>
                <a:spcPts val="2520"/>
              </a:lnSpc>
              <a:spcBef>
                <a:spcPts val="155"/>
              </a:spcBef>
            </a:pPr>
            <a:r>
              <a:rPr lang="en-IN" sz="1100" spc="10" dirty="0">
                <a:latin typeface="Times New Roman"/>
                <a:cs typeface="Times New Roman"/>
              </a:rPr>
              <a:t>7. Particulars of any other facilities required: Workshop facility, Laboratory space/ furniture, Computation facilities, Telecommunication including e-mail and fax.</a:t>
            </a:r>
            <a:endParaRPr sz="1100" dirty="0">
              <a:latin typeface="Times New Roman"/>
              <a:cs typeface="Times New Roman"/>
            </a:endParaRPr>
          </a:p>
        </p:txBody>
      </p:sp>
      <p:sp>
        <p:nvSpPr>
          <p:cNvPr id="3" name="object 3"/>
          <p:cNvSpPr txBox="1"/>
          <p:nvPr/>
        </p:nvSpPr>
        <p:spPr>
          <a:xfrm>
            <a:off x="990600" y="1524000"/>
            <a:ext cx="6096000" cy="2951448"/>
          </a:xfrm>
          <a:prstGeom prst="rect">
            <a:avLst/>
          </a:prstGeom>
        </p:spPr>
        <p:txBody>
          <a:bodyPr vert="horz" wrap="square" lIns="0" tIns="14604" rIns="0" bIns="0" rtlCol="0">
            <a:spAutoFit/>
          </a:bodyPr>
          <a:lstStyle/>
          <a:p>
            <a:pPr fontAlgn="base"/>
            <a:r>
              <a:rPr lang="en-US" sz="1000" dirty="0">
                <a:latin typeface="Times New Roman" pitchFamily="18" charset="0"/>
                <a:cs typeface="Times New Roman" pitchFamily="18" charset="0"/>
              </a:rPr>
              <a:t>Here we are presenting a cost-effective semi-automated robot with advanced control features that can assist the human in removing the floating water waste safely and quickly making work easier and more sustainable. </a:t>
            </a:r>
          </a:p>
          <a:p>
            <a:pPr fontAlgn="base"/>
            <a:endParaRPr lang="en-US" sz="1000" dirty="0"/>
          </a:p>
          <a:p>
            <a:pPr fontAlgn="base"/>
            <a:r>
              <a:rPr lang="en-US" sz="1000" dirty="0">
                <a:latin typeface="Times New Roman" pitchFamily="18" charset="0"/>
                <a:cs typeface="Times New Roman" pitchFamily="18" charset="0"/>
              </a:rPr>
              <a:t>Our robot could detect </a:t>
            </a:r>
            <a:r>
              <a:rPr lang="en-US" sz="1000" spc="-5" dirty="0">
                <a:latin typeface="Times New Roman" pitchFamily="18" charset="0"/>
                <a:cs typeface="Times New Roman" pitchFamily="18" charset="0"/>
              </a:rPr>
              <a:t>and</a:t>
            </a:r>
            <a:r>
              <a:rPr lang="en-US" sz="1000" spc="20" dirty="0">
                <a:latin typeface="Times New Roman" pitchFamily="18" charset="0"/>
                <a:cs typeface="Times New Roman" pitchFamily="18" charset="0"/>
              </a:rPr>
              <a:t> </a:t>
            </a:r>
            <a:r>
              <a:rPr lang="en-US" sz="1000" spc="-10" dirty="0">
                <a:latin typeface="Times New Roman" pitchFamily="18" charset="0"/>
                <a:cs typeface="Times New Roman" pitchFamily="18" charset="0"/>
              </a:rPr>
              <a:t>collect</a:t>
            </a:r>
            <a:r>
              <a:rPr lang="en-US" sz="1000" spc="25" dirty="0">
                <a:latin typeface="Times New Roman" pitchFamily="18" charset="0"/>
                <a:cs typeface="Times New Roman" pitchFamily="18" charset="0"/>
              </a:rPr>
              <a:t> </a:t>
            </a:r>
            <a:r>
              <a:rPr lang="en-US" sz="1000" spc="-5" dirty="0">
                <a:latin typeface="Times New Roman" pitchFamily="18" charset="0"/>
                <a:cs typeface="Times New Roman" pitchFamily="18" charset="0"/>
              </a:rPr>
              <a:t>plastic</a:t>
            </a:r>
            <a:r>
              <a:rPr lang="en-US" sz="1000" spc="5" dirty="0">
                <a:latin typeface="Times New Roman" pitchFamily="18" charset="0"/>
                <a:cs typeface="Times New Roman" pitchFamily="18" charset="0"/>
              </a:rPr>
              <a:t> </a:t>
            </a:r>
            <a:r>
              <a:rPr lang="en-US" sz="1000" spc="-5" dirty="0">
                <a:latin typeface="Times New Roman" pitchFamily="18" charset="0"/>
                <a:cs typeface="Times New Roman" pitchFamily="18" charset="0"/>
              </a:rPr>
              <a:t>waste</a:t>
            </a:r>
            <a:r>
              <a:rPr lang="en-US" sz="1000" dirty="0">
                <a:latin typeface="Times New Roman" pitchFamily="18" charset="0"/>
                <a:cs typeface="Times New Roman" pitchFamily="18" charset="0"/>
              </a:rPr>
              <a:t> </a:t>
            </a:r>
            <a:r>
              <a:rPr lang="en-US" sz="1000" spc="-10" dirty="0">
                <a:latin typeface="Times New Roman" pitchFamily="18" charset="0"/>
                <a:cs typeface="Times New Roman" pitchFamily="18" charset="0"/>
              </a:rPr>
              <a:t>effectively. </a:t>
            </a:r>
            <a:r>
              <a:rPr lang="en-US" sz="1000" dirty="0">
                <a:latin typeface="Times New Roman" pitchFamily="18" charset="0"/>
                <a:cs typeface="Times New Roman" pitchFamily="18" charset="0"/>
              </a:rPr>
              <a:t>In</a:t>
            </a:r>
            <a:r>
              <a:rPr lang="en-US" sz="1000" spc="110" dirty="0">
                <a:latin typeface="Times New Roman" pitchFamily="18" charset="0"/>
                <a:cs typeface="Times New Roman" pitchFamily="18" charset="0"/>
              </a:rPr>
              <a:t> </a:t>
            </a:r>
            <a:r>
              <a:rPr lang="en-US" sz="1000" spc="-5" dirty="0">
                <a:latin typeface="Times New Roman" pitchFamily="18" charset="0"/>
                <a:cs typeface="Times New Roman" pitchFamily="18" charset="0"/>
              </a:rPr>
              <a:t>case</a:t>
            </a:r>
            <a:r>
              <a:rPr lang="en-US" sz="1000" spc="75" dirty="0">
                <a:latin typeface="Times New Roman" pitchFamily="18" charset="0"/>
                <a:cs typeface="Times New Roman" pitchFamily="18" charset="0"/>
              </a:rPr>
              <a:t> </a:t>
            </a:r>
            <a:r>
              <a:rPr lang="en-US" sz="1000" spc="-10" dirty="0">
                <a:latin typeface="Times New Roman" pitchFamily="18" charset="0"/>
                <a:cs typeface="Times New Roman" pitchFamily="18" charset="0"/>
              </a:rPr>
              <a:t>of</a:t>
            </a:r>
            <a:r>
              <a:rPr lang="en-US" sz="1000" spc="90" dirty="0">
                <a:latin typeface="Times New Roman" pitchFamily="18" charset="0"/>
                <a:cs typeface="Times New Roman" pitchFamily="18" charset="0"/>
              </a:rPr>
              <a:t> </a:t>
            </a:r>
            <a:r>
              <a:rPr lang="en-US" sz="1000" dirty="0">
                <a:latin typeface="Times New Roman" pitchFamily="18" charset="0"/>
                <a:cs typeface="Times New Roman" pitchFamily="18" charset="0"/>
              </a:rPr>
              <a:t>oceans,</a:t>
            </a:r>
            <a:r>
              <a:rPr lang="en-US" sz="1000" spc="105" dirty="0">
                <a:latin typeface="Times New Roman" pitchFamily="18" charset="0"/>
                <a:cs typeface="Times New Roman" pitchFamily="18" charset="0"/>
              </a:rPr>
              <a:t> </a:t>
            </a:r>
            <a:r>
              <a:rPr lang="en-US" sz="1000" spc="-5" dirty="0">
                <a:latin typeface="Times New Roman" pitchFamily="18" charset="0"/>
                <a:cs typeface="Times New Roman" pitchFamily="18" charset="0"/>
              </a:rPr>
              <a:t>lakes,</a:t>
            </a:r>
            <a:r>
              <a:rPr lang="en-US" sz="1000" spc="100" dirty="0">
                <a:latin typeface="Times New Roman" pitchFamily="18" charset="0"/>
                <a:cs typeface="Times New Roman" pitchFamily="18" charset="0"/>
              </a:rPr>
              <a:t> </a:t>
            </a:r>
            <a:r>
              <a:rPr lang="en-US" sz="1000" spc="-5" dirty="0">
                <a:latin typeface="Times New Roman" pitchFamily="18" charset="0"/>
                <a:cs typeface="Times New Roman" pitchFamily="18" charset="0"/>
              </a:rPr>
              <a:t>etc,</a:t>
            </a:r>
            <a:r>
              <a:rPr lang="en-US" sz="1000" spc="105" dirty="0">
                <a:latin typeface="Times New Roman" pitchFamily="18" charset="0"/>
                <a:cs typeface="Times New Roman" pitchFamily="18" charset="0"/>
              </a:rPr>
              <a:t> </a:t>
            </a:r>
            <a:r>
              <a:rPr lang="en-US" sz="1000" dirty="0">
                <a:latin typeface="Times New Roman" pitchFamily="18" charset="0"/>
                <a:cs typeface="Times New Roman" pitchFamily="18" charset="0"/>
              </a:rPr>
              <a:t>the</a:t>
            </a:r>
            <a:r>
              <a:rPr lang="en-US" sz="1000" spc="70" dirty="0">
                <a:latin typeface="Times New Roman" pitchFamily="18" charset="0"/>
                <a:cs typeface="Times New Roman" pitchFamily="18" charset="0"/>
              </a:rPr>
              <a:t> </a:t>
            </a:r>
            <a:r>
              <a:rPr lang="en-US" sz="1000" spc="-10" dirty="0">
                <a:latin typeface="Times New Roman" pitchFamily="18" charset="0"/>
                <a:cs typeface="Times New Roman" pitchFamily="18" charset="0"/>
              </a:rPr>
              <a:t>location</a:t>
            </a:r>
            <a:r>
              <a:rPr lang="en-US" sz="1000" spc="114" dirty="0">
                <a:latin typeface="Times New Roman" pitchFamily="18" charset="0"/>
                <a:cs typeface="Times New Roman" pitchFamily="18" charset="0"/>
              </a:rPr>
              <a:t> </a:t>
            </a:r>
            <a:r>
              <a:rPr lang="en-US" sz="1000" spc="-5" dirty="0">
                <a:latin typeface="Times New Roman" pitchFamily="18" charset="0"/>
                <a:cs typeface="Times New Roman" pitchFamily="18" charset="0"/>
              </a:rPr>
              <a:t>were</a:t>
            </a:r>
            <a:r>
              <a:rPr lang="en-US" sz="1000" spc="95" dirty="0">
                <a:latin typeface="Times New Roman" pitchFamily="18" charset="0"/>
                <a:cs typeface="Times New Roman" pitchFamily="18" charset="0"/>
              </a:rPr>
              <a:t> </a:t>
            </a:r>
            <a:r>
              <a:rPr lang="en-US" sz="1000" dirty="0">
                <a:latin typeface="Times New Roman" pitchFamily="18" charset="0"/>
                <a:cs typeface="Times New Roman" pitchFamily="18" charset="0"/>
              </a:rPr>
              <a:t>the</a:t>
            </a:r>
            <a:r>
              <a:rPr lang="en-US" sz="1000" spc="75" dirty="0">
                <a:latin typeface="Times New Roman" pitchFamily="18" charset="0"/>
                <a:cs typeface="Times New Roman" pitchFamily="18" charset="0"/>
              </a:rPr>
              <a:t> </a:t>
            </a:r>
            <a:r>
              <a:rPr lang="en-US" sz="1000" spc="-5" dirty="0">
                <a:latin typeface="Times New Roman" pitchFamily="18" charset="0"/>
                <a:cs typeface="Times New Roman" pitchFamily="18" charset="0"/>
              </a:rPr>
              <a:t>plastic</a:t>
            </a:r>
            <a:r>
              <a:rPr lang="en-US" sz="1000" spc="70" dirty="0">
                <a:latin typeface="Times New Roman" pitchFamily="18" charset="0"/>
                <a:cs typeface="Times New Roman" pitchFamily="18" charset="0"/>
              </a:rPr>
              <a:t> </a:t>
            </a:r>
            <a:r>
              <a:rPr lang="en-US" sz="1000" spc="-10" dirty="0">
                <a:latin typeface="Times New Roman" pitchFamily="18" charset="0"/>
                <a:cs typeface="Times New Roman" pitchFamily="18" charset="0"/>
              </a:rPr>
              <a:t>is</a:t>
            </a:r>
            <a:r>
              <a:rPr lang="en-US" sz="1000" spc="110" dirty="0">
                <a:latin typeface="Times New Roman" pitchFamily="18" charset="0"/>
                <a:cs typeface="Times New Roman" pitchFamily="18" charset="0"/>
              </a:rPr>
              <a:t> </a:t>
            </a:r>
            <a:r>
              <a:rPr lang="en-US" sz="1000" spc="-5" dirty="0">
                <a:latin typeface="Times New Roman" pitchFamily="18" charset="0"/>
                <a:cs typeface="Times New Roman" pitchFamily="18" charset="0"/>
              </a:rPr>
              <a:t>collected</a:t>
            </a:r>
            <a:r>
              <a:rPr lang="en-US" sz="1000" spc="110" dirty="0">
                <a:latin typeface="Times New Roman" pitchFamily="18" charset="0"/>
                <a:cs typeface="Times New Roman" pitchFamily="18" charset="0"/>
              </a:rPr>
              <a:t> </a:t>
            </a:r>
            <a:r>
              <a:rPr lang="en-US" sz="1000" spc="5" dirty="0">
                <a:latin typeface="Times New Roman" pitchFamily="18" charset="0"/>
                <a:cs typeface="Times New Roman" pitchFamily="18" charset="0"/>
              </a:rPr>
              <a:t>is</a:t>
            </a:r>
            <a:r>
              <a:rPr lang="en-US" sz="1000" spc="60" dirty="0">
                <a:latin typeface="Times New Roman" pitchFamily="18" charset="0"/>
                <a:cs typeface="Times New Roman" pitchFamily="18" charset="0"/>
              </a:rPr>
              <a:t> </a:t>
            </a:r>
            <a:r>
              <a:rPr lang="en-US" sz="1000" spc="-5" dirty="0">
                <a:latin typeface="Times New Roman" pitchFamily="18" charset="0"/>
                <a:cs typeface="Times New Roman" pitchFamily="18" charset="0"/>
              </a:rPr>
              <a:t>recorded,</a:t>
            </a:r>
            <a:r>
              <a:rPr lang="en-US" sz="1000" spc="100" dirty="0">
                <a:latin typeface="Times New Roman" pitchFamily="18" charset="0"/>
                <a:cs typeface="Times New Roman" pitchFamily="18" charset="0"/>
              </a:rPr>
              <a:t> </a:t>
            </a:r>
            <a:r>
              <a:rPr lang="en-US" sz="1000" spc="-5" dirty="0">
                <a:latin typeface="Times New Roman" pitchFamily="18" charset="0"/>
                <a:cs typeface="Times New Roman" pitchFamily="18" charset="0"/>
              </a:rPr>
              <a:t>along </a:t>
            </a:r>
            <a:r>
              <a:rPr lang="en-US" sz="1000" spc="-235" dirty="0">
                <a:latin typeface="Times New Roman" pitchFamily="18" charset="0"/>
                <a:cs typeface="Times New Roman" pitchFamily="18" charset="0"/>
              </a:rPr>
              <a:t> </a:t>
            </a:r>
            <a:r>
              <a:rPr lang="en-US" sz="1000" spc="-5" dirty="0">
                <a:latin typeface="Times New Roman" pitchFamily="18" charset="0"/>
                <a:cs typeface="Times New Roman" pitchFamily="18" charset="0"/>
              </a:rPr>
              <a:t>with</a:t>
            </a:r>
            <a:r>
              <a:rPr lang="en-US" sz="1000" spc="10" dirty="0">
                <a:latin typeface="Times New Roman" pitchFamily="18" charset="0"/>
                <a:cs typeface="Times New Roman" pitchFamily="18" charset="0"/>
              </a:rPr>
              <a:t> </a:t>
            </a:r>
            <a:r>
              <a:rPr lang="en-US" sz="1000" spc="-5" dirty="0">
                <a:latin typeface="Times New Roman" pitchFamily="18" charset="0"/>
                <a:cs typeface="Times New Roman" pitchFamily="18" charset="0"/>
              </a:rPr>
              <a:t>that </a:t>
            </a:r>
            <a:r>
              <a:rPr lang="en-US" sz="1000" dirty="0">
                <a:latin typeface="Times New Roman" pitchFamily="18" charset="0"/>
                <a:cs typeface="Times New Roman" pitchFamily="18" charset="0"/>
              </a:rPr>
              <a:t>the</a:t>
            </a:r>
            <a:r>
              <a:rPr lang="en-US" sz="1000" spc="-5" dirty="0">
                <a:latin typeface="Times New Roman" pitchFamily="18" charset="0"/>
                <a:cs typeface="Times New Roman" pitchFamily="18" charset="0"/>
              </a:rPr>
              <a:t> stream </a:t>
            </a:r>
            <a:r>
              <a:rPr lang="en-US" sz="1000" spc="-10" dirty="0">
                <a:latin typeface="Times New Roman" pitchFamily="18" charset="0"/>
                <a:cs typeface="Times New Roman" pitchFamily="18" charset="0"/>
              </a:rPr>
              <a:t>speed</a:t>
            </a:r>
            <a:r>
              <a:rPr lang="en-US" sz="1000" spc="10" dirty="0">
                <a:latin typeface="Times New Roman" pitchFamily="18" charset="0"/>
                <a:cs typeface="Times New Roman" pitchFamily="18" charset="0"/>
              </a:rPr>
              <a:t> </a:t>
            </a:r>
            <a:r>
              <a:rPr lang="en-US" sz="1000" spc="-5" dirty="0">
                <a:latin typeface="Times New Roman" pitchFamily="18" charset="0"/>
                <a:cs typeface="Times New Roman" pitchFamily="18" charset="0"/>
              </a:rPr>
              <a:t>there </a:t>
            </a:r>
            <a:r>
              <a:rPr lang="en-US" sz="1000" spc="5" dirty="0">
                <a:latin typeface="Times New Roman" pitchFamily="18" charset="0"/>
                <a:cs typeface="Times New Roman" pitchFamily="18" charset="0"/>
              </a:rPr>
              <a:t>is</a:t>
            </a:r>
            <a:r>
              <a:rPr lang="en-US" sz="1000" spc="-20" dirty="0">
                <a:latin typeface="Times New Roman" pitchFamily="18" charset="0"/>
                <a:cs typeface="Times New Roman" pitchFamily="18" charset="0"/>
              </a:rPr>
              <a:t> </a:t>
            </a:r>
            <a:r>
              <a:rPr lang="en-US" sz="1000" spc="-5" dirty="0">
                <a:latin typeface="Times New Roman" pitchFamily="18" charset="0"/>
                <a:cs typeface="Times New Roman" pitchFamily="18" charset="0"/>
              </a:rPr>
              <a:t>also</a:t>
            </a:r>
            <a:r>
              <a:rPr lang="en-US" sz="1000" spc="-15" dirty="0">
                <a:latin typeface="Times New Roman" pitchFamily="18" charset="0"/>
                <a:cs typeface="Times New Roman" pitchFamily="18" charset="0"/>
              </a:rPr>
              <a:t> </a:t>
            </a:r>
            <a:r>
              <a:rPr lang="en-US" sz="1000" spc="-5" dirty="0">
                <a:latin typeface="Times New Roman" pitchFamily="18" charset="0"/>
                <a:cs typeface="Times New Roman" pitchFamily="18" charset="0"/>
              </a:rPr>
              <a:t>recorded. These</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data</a:t>
            </a:r>
            <a:r>
              <a:rPr lang="en-US" sz="1000" dirty="0">
                <a:latin typeface="Times New Roman" pitchFamily="18" charset="0"/>
                <a:cs typeface="Times New Roman" pitchFamily="18" charset="0"/>
              </a:rPr>
              <a:t> </a:t>
            </a:r>
            <a:r>
              <a:rPr lang="en-US" sz="1000" spc="-10" dirty="0">
                <a:latin typeface="Times New Roman" pitchFamily="18" charset="0"/>
                <a:cs typeface="Times New Roman" pitchFamily="18" charset="0"/>
              </a:rPr>
              <a:t>can</a:t>
            </a:r>
            <a:r>
              <a:rPr lang="en-US" sz="1000" spc="-5" dirty="0">
                <a:latin typeface="Times New Roman" pitchFamily="18" charset="0"/>
                <a:cs typeface="Times New Roman" pitchFamily="18" charset="0"/>
              </a:rPr>
              <a:t> </a:t>
            </a:r>
            <a:r>
              <a:rPr lang="en-US" sz="1000" spc="-10" dirty="0">
                <a:latin typeface="Times New Roman" pitchFamily="18" charset="0"/>
                <a:cs typeface="Times New Roman" pitchFamily="18" charset="0"/>
              </a:rPr>
              <a:t>be</a:t>
            </a:r>
            <a:r>
              <a:rPr lang="en-US" sz="1000" spc="-5" dirty="0">
                <a:latin typeface="Times New Roman" pitchFamily="18" charset="0"/>
                <a:cs typeface="Times New Roman" pitchFamily="18" charset="0"/>
              </a:rPr>
              <a:t> used</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to </a:t>
            </a:r>
            <a:r>
              <a:rPr lang="en-US" sz="1000" spc="-5" dirty="0">
                <a:latin typeface="Times New Roman" pitchFamily="18" charset="0"/>
                <a:cs typeface="Times New Roman" pitchFamily="18" charset="0"/>
              </a:rPr>
              <a:t>predict</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from</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were</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this</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plastic</a:t>
            </a:r>
            <a:r>
              <a:rPr lang="en-US" sz="1000" dirty="0">
                <a:latin typeface="Times New Roman" pitchFamily="18" charset="0"/>
                <a:cs typeface="Times New Roman" pitchFamily="18" charset="0"/>
              </a:rPr>
              <a:t> are</a:t>
            </a:r>
            <a:r>
              <a:rPr lang="en-US" sz="1000" spc="5" dirty="0">
                <a:latin typeface="Times New Roman" pitchFamily="18" charset="0"/>
                <a:cs typeface="Times New Roman" pitchFamily="18" charset="0"/>
              </a:rPr>
              <a:t> </a:t>
            </a:r>
            <a:r>
              <a:rPr lang="en-US" sz="1000" spc="-5" dirty="0">
                <a:latin typeface="Times New Roman" pitchFamily="18" charset="0"/>
                <a:cs typeface="Times New Roman" pitchFamily="18" charset="0"/>
              </a:rPr>
              <a:t>coming</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and</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could</a:t>
            </a:r>
            <a:r>
              <a:rPr lang="en-US" sz="1000" dirty="0">
                <a:latin typeface="Times New Roman" pitchFamily="18" charset="0"/>
                <a:cs typeface="Times New Roman" pitchFamily="18" charset="0"/>
              </a:rPr>
              <a:t> </a:t>
            </a:r>
            <a:r>
              <a:rPr lang="en-US" sz="1000" spc="5" dirty="0">
                <a:latin typeface="Times New Roman" pitchFamily="18" charset="0"/>
                <a:cs typeface="Times New Roman" pitchFamily="18" charset="0"/>
              </a:rPr>
              <a:t>take </a:t>
            </a:r>
            <a:r>
              <a:rPr lang="en-US" sz="1000" spc="-235" dirty="0">
                <a:latin typeface="Times New Roman" pitchFamily="18" charset="0"/>
                <a:cs typeface="Times New Roman" pitchFamily="18" charset="0"/>
              </a:rPr>
              <a:t> </a:t>
            </a:r>
            <a:r>
              <a:rPr lang="en-US" sz="1000" spc="-5" dirty="0">
                <a:latin typeface="Times New Roman" pitchFamily="18" charset="0"/>
                <a:cs typeface="Times New Roman" pitchFamily="18" charset="0"/>
              </a:rPr>
              <a:t>preventive</a:t>
            </a:r>
            <a:r>
              <a:rPr lang="en-US" sz="1000" spc="-10" dirty="0">
                <a:latin typeface="Times New Roman" pitchFamily="18" charset="0"/>
                <a:cs typeface="Times New Roman" pitchFamily="18" charset="0"/>
              </a:rPr>
              <a:t> </a:t>
            </a:r>
            <a:r>
              <a:rPr lang="en-US" sz="1000" dirty="0">
                <a:latin typeface="Times New Roman" pitchFamily="18" charset="0"/>
                <a:cs typeface="Times New Roman" pitchFamily="18" charset="0"/>
              </a:rPr>
              <a:t>measures. These data can also be used </a:t>
            </a:r>
            <a:r>
              <a:rPr lang="en" sz="1000" dirty="0">
                <a:latin typeface="Times New Roman" pitchFamily="18" charset="0"/>
                <a:cs typeface="Times New Roman" pitchFamily="18" charset="0"/>
              </a:rPr>
              <a:t>to locate plastics in amounts that would make this extraction economically viable.</a:t>
            </a:r>
          </a:p>
          <a:p>
            <a:pPr fontAlgn="base"/>
            <a:endParaRPr lang="en" sz="1000" dirty="0">
              <a:latin typeface="Times New Roman" pitchFamily="18" charset="0"/>
              <a:cs typeface="Times New Roman" pitchFamily="18" charset="0"/>
            </a:endParaRPr>
          </a:p>
          <a:p>
            <a:pPr fontAlgn="base"/>
            <a:r>
              <a:rPr lang="en" sz="1000" dirty="0">
                <a:latin typeface="Times New Roman" pitchFamily="18" charset="0"/>
                <a:cs typeface="Times New Roman" pitchFamily="18" charset="0"/>
              </a:rPr>
              <a:t>We are also implementing a </a:t>
            </a:r>
            <a:r>
              <a:rPr lang="en-US" sz="1000" dirty="0">
                <a:latin typeface="Times New Roman" pitchFamily="18" charset="0"/>
                <a:cs typeface="Times New Roman" pitchFamily="18" charset="0"/>
              </a:rPr>
              <a:t>grass</a:t>
            </a:r>
            <a:r>
              <a:rPr lang="en-US" sz="1000" spc="50" dirty="0">
                <a:latin typeface="Times New Roman" pitchFamily="18" charset="0"/>
                <a:cs typeface="Times New Roman" pitchFamily="18" charset="0"/>
              </a:rPr>
              <a:t> </a:t>
            </a:r>
            <a:r>
              <a:rPr lang="en-US" sz="1000" spc="-5" dirty="0">
                <a:latin typeface="Times New Roman" pitchFamily="18" charset="0"/>
                <a:cs typeface="Times New Roman" pitchFamily="18" charset="0"/>
              </a:rPr>
              <a:t>cutter</a:t>
            </a:r>
            <a:r>
              <a:rPr lang="en-US" sz="1000" spc="65" dirty="0">
                <a:latin typeface="Times New Roman" pitchFamily="18" charset="0"/>
                <a:cs typeface="Times New Roman" pitchFamily="18" charset="0"/>
              </a:rPr>
              <a:t> </a:t>
            </a:r>
            <a:r>
              <a:rPr lang="en-US" sz="1000" spc="5" dirty="0">
                <a:latin typeface="Times New Roman" pitchFamily="18" charset="0"/>
                <a:cs typeface="Times New Roman" pitchFamily="18" charset="0"/>
              </a:rPr>
              <a:t>to</a:t>
            </a:r>
            <a:r>
              <a:rPr lang="en-US" sz="1000" spc="40" dirty="0">
                <a:latin typeface="Times New Roman" pitchFamily="18" charset="0"/>
                <a:cs typeface="Times New Roman" pitchFamily="18" charset="0"/>
              </a:rPr>
              <a:t> </a:t>
            </a:r>
            <a:r>
              <a:rPr lang="en-US" sz="1000" spc="-5" dirty="0">
                <a:latin typeface="Times New Roman" pitchFamily="18" charset="0"/>
                <a:cs typeface="Times New Roman" pitchFamily="18" charset="0"/>
              </a:rPr>
              <a:t>cut</a:t>
            </a:r>
            <a:r>
              <a:rPr lang="en-US" sz="1000" spc="50" dirty="0">
                <a:latin typeface="Times New Roman" pitchFamily="18" charset="0"/>
                <a:cs typeface="Times New Roman" pitchFamily="18" charset="0"/>
              </a:rPr>
              <a:t> </a:t>
            </a:r>
            <a:r>
              <a:rPr lang="en-US" sz="1000" spc="-5" dirty="0">
                <a:latin typeface="Times New Roman" pitchFamily="18" charset="0"/>
                <a:cs typeface="Times New Roman" pitchFamily="18" charset="0"/>
              </a:rPr>
              <a:t>water</a:t>
            </a:r>
            <a:r>
              <a:rPr lang="en-US" sz="1000" spc="65" dirty="0">
                <a:latin typeface="Times New Roman" pitchFamily="18" charset="0"/>
                <a:cs typeface="Times New Roman" pitchFamily="18" charset="0"/>
              </a:rPr>
              <a:t> </a:t>
            </a:r>
            <a:r>
              <a:rPr lang="en-US" sz="1000" spc="-5" dirty="0">
                <a:latin typeface="Times New Roman" pitchFamily="18" charset="0"/>
                <a:cs typeface="Times New Roman" pitchFamily="18" charset="0"/>
              </a:rPr>
              <a:t>plants</a:t>
            </a:r>
            <a:r>
              <a:rPr lang="en-US" sz="1000" spc="55" dirty="0">
                <a:latin typeface="Times New Roman" pitchFamily="18" charset="0"/>
                <a:cs typeface="Times New Roman" pitchFamily="18" charset="0"/>
              </a:rPr>
              <a:t> </a:t>
            </a:r>
            <a:r>
              <a:rPr lang="en-US" sz="1000" spc="-10" dirty="0">
                <a:latin typeface="Times New Roman" pitchFamily="18" charset="0"/>
                <a:cs typeface="Times New Roman" pitchFamily="18" charset="0"/>
              </a:rPr>
              <a:t>which</a:t>
            </a:r>
            <a:r>
              <a:rPr lang="en-US" sz="1000" spc="65" dirty="0">
                <a:latin typeface="Times New Roman" pitchFamily="18" charset="0"/>
                <a:cs typeface="Times New Roman" pitchFamily="18" charset="0"/>
              </a:rPr>
              <a:t> </a:t>
            </a:r>
            <a:r>
              <a:rPr lang="en-US" sz="1000" spc="-5" dirty="0">
                <a:latin typeface="Times New Roman" pitchFamily="18" charset="0"/>
                <a:cs typeface="Times New Roman" pitchFamily="18" charset="0"/>
              </a:rPr>
              <a:t>cause</a:t>
            </a:r>
            <a:r>
              <a:rPr lang="en-US" sz="1000" dirty="0">
                <a:latin typeface="Times New Roman" pitchFamily="18" charset="0"/>
                <a:cs typeface="Times New Roman" pitchFamily="18" charset="0"/>
              </a:rPr>
              <a:t> harm</a:t>
            </a:r>
            <a:r>
              <a:rPr lang="en-US" sz="1000" spc="45" dirty="0">
                <a:latin typeface="Times New Roman" pitchFamily="18" charset="0"/>
                <a:cs typeface="Times New Roman" pitchFamily="18" charset="0"/>
              </a:rPr>
              <a:t> </a:t>
            </a:r>
            <a:r>
              <a:rPr lang="en-US" sz="1000" spc="5" dirty="0">
                <a:latin typeface="Times New Roman" pitchFamily="18" charset="0"/>
                <a:cs typeface="Times New Roman" pitchFamily="18" charset="0"/>
              </a:rPr>
              <a:t>to</a:t>
            </a:r>
            <a:r>
              <a:rPr lang="en-US" sz="1000" spc="15" dirty="0">
                <a:latin typeface="Times New Roman" pitchFamily="18" charset="0"/>
                <a:cs typeface="Times New Roman" pitchFamily="18" charset="0"/>
              </a:rPr>
              <a:t> </a:t>
            </a:r>
            <a:r>
              <a:rPr lang="en-US" sz="1000" spc="5" dirty="0">
                <a:latin typeface="Times New Roman" pitchFamily="18" charset="0"/>
                <a:cs typeface="Times New Roman" pitchFamily="18" charset="0"/>
              </a:rPr>
              <a:t>aquatic</a:t>
            </a:r>
            <a:r>
              <a:rPr lang="en-US" sz="1000" spc="25" dirty="0">
                <a:latin typeface="Times New Roman" pitchFamily="18" charset="0"/>
                <a:cs typeface="Times New Roman" pitchFamily="18" charset="0"/>
              </a:rPr>
              <a:t> </a:t>
            </a:r>
            <a:r>
              <a:rPr lang="en-US" sz="1000" spc="-5" dirty="0">
                <a:latin typeface="Times New Roman" pitchFamily="18" charset="0"/>
                <a:cs typeface="Times New Roman" pitchFamily="18" charset="0"/>
              </a:rPr>
              <a:t>life</a:t>
            </a:r>
            <a:r>
              <a:rPr lang="en-US" sz="1000" spc="50" dirty="0">
                <a:latin typeface="Times New Roman" pitchFamily="18" charset="0"/>
                <a:cs typeface="Times New Roman" pitchFamily="18" charset="0"/>
              </a:rPr>
              <a:t> </a:t>
            </a:r>
            <a:r>
              <a:rPr lang="en-US" sz="1000" spc="-5" dirty="0">
                <a:latin typeface="Times New Roman" pitchFamily="18" charset="0"/>
                <a:cs typeface="Times New Roman" pitchFamily="18" charset="0"/>
              </a:rPr>
              <a:t>, </a:t>
            </a:r>
            <a:r>
              <a:rPr lang="en-US" sz="1000" dirty="0">
                <a:latin typeface="Times New Roman" pitchFamily="18" charset="0"/>
                <a:cs typeface="Times New Roman" pitchFamily="18" charset="0"/>
              </a:rPr>
              <a:t>the </a:t>
            </a:r>
            <a:r>
              <a:rPr lang="en-US" sz="1000" spc="-235" dirty="0">
                <a:latin typeface="Times New Roman" pitchFamily="18" charset="0"/>
                <a:cs typeface="Times New Roman" pitchFamily="18" charset="0"/>
              </a:rPr>
              <a:t> </a:t>
            </a:r>
            <a:r>
              <a:rPr lang="en-US" sz="1000" spc="-5" dirty="0">
                <a:latin typeface="Times New Roman" pitchFamily="18" charset="0"/>
                <a:cs typeface="Times New Roman" pitchFamily="18" charset="0"/>
              </a:rPr>
              <a:t>waste</a:t>
            </a:r>
            <a:r>
              <a:rPr lang="en-US" sz="1000" spc="-10" dirty="0">
                <a:latin typeface="Times New Roman" pitchFamily="18" charset="0"/>
                <a:cs typeface="Times New Roman" pitchFamily="18" charset="0"/>
              </a:rPr>
              <a:t> </a:t>
            </a:r>
            <a:r>
              <a:rPr lang="en-US" sz="1000" spc="5" dirty="0">
                <a:latin typeface="Times New Roman" pitchFamily="18" charset="0"/>
                <a:cs typeface="Times New Roman" pitchFamily="18" charset="0"/>
              </a:rPr>
              <a:t>is </a:t>
            </a:r>
            <a:r>
              <a:rPr lang="en-US" sz="1000" spc="-5" dirty="0">
                <a:latin typeface="Times New Roman" pitchFamily="18" charset="0"/>
                <a:cs typeface="Times New Roman" pitchFamily="18" charset="0"/>
              </a:rPr>
              <a:t>collected and can be used as fertilizer after processing. The robot could automatically move around, the camera module will detect the waste in the water, the robot will position it self and start the conveyor to collect the waste. Obstacle avoidance sensors are embedded to avoid any obstacle on the way. The robot is IOT enabled and can be controlled from anywhere in the world. </a:t>
            </a:r>
            <a:endParaRPr lang="en-US" sz="1000" dirty="0">
              <a:latin typeface="Times New Roman" pitchFamily="18" charset="0"/>
              <a:cs typeface="Times New Roman" pitchFamily="18" charset="0"/>
            </a:endParaRPr>
          </a:p>
          <a:p>
            <a:pPr fontAlgn="base"/>
            <a:endParaRPr lang="en-US" sz="1000" dirty="0">
              <a:latin typeface="Times New Roman"/>
              <a:cs typeface="Times New Roman"/>
            </a:endParaRPr>
          </a:p>
          <a:p>
            <a:pPr lvl="0" fontAlgn="base"/>
            <a:endParaRPr lang="en-US" sz="1000" dirty="0"/>
          </a:p>
          <a:p>
            <a:pPr fontAlgn="base"/>
            <a:endParaRPr lang="en-US" sz="1000" b="0" dirty="0"/>
          </a:p>
          <a:p>
            <a:br>
              <a:rPr lang="en-US" sz="1000" dirty="0"/>
            </a:br>
            <a:endParaRPr lang="en-US" sz="1000" spc="-10" dirty="0">
              <a:latin typeface="Times New Roman"/>
              <a:cs typeface="Times New Roman"/>
            </a:endParaRPr>
          </a:p>
          <a:p>
            <a:pPr marL="12700" marR="5080">
              <a:spcBef>
                <a:spcPts val="114"/>
              </a:spcBef>
            </a:pPr>
            <a:endParaRPr sz="1000" dirty="0">
              <a:latin typeface="Times New Roman"/>
              <a:cs typeface="Times New Roman"/>
            </a:endParaRPr>
          </a:p>
        </p:txBody>
      </p:sp>
      <p:sp>
        <p:nvSpPr>
          <p:cNvPr id="4" name="object 2">
            <a:extLst>
              <a:ext uri="{FF2B5EF4-FFF2-40B4-BE49-F238E27FC236}">
                <a16:creationId xmlns:a16="http://schemas.microsoft.com/office/drawing/2014/main" id="{CD98510A-A0F7-DA6E-30D8-73F866BFF2C5}"/>
              </a:ext>
            </a:extLst>
          </p:cNvPr>
          <p:cNvSpPr txBox="1"/>
          <p:nvPr/>
        </p:nvSpPr>
        <p:spPr>
          <a:xfrm>
            <a:off x="990600" y="7990467"/>
            <a:ext cx="5448300" cy="1302921"/>
          </a:xfrm>
          <a:prstGeom prst="rect">
            <a:avLst/>
          </a:prstGeom>
        </p:spPr>
        <p:txBody>
          <a:bodyPr vert="horz" wrap="square" lIns="0" tIns="12700" rIns="0" bIns="0" rtlCol="0">
            <a:spAutoFit/>
          </a:bodyPr>
          <a:lstStyle/>
          <a:p>
            <a:pPr marL="12700" marR="50165">
              <a:lnSpc>
                <a:spcPts val="2600"/>
              </a:lnSpc>
              <a:spcBef>
                <a:spcPts val="270"/>
              </a:spcBef>
              <a:tabLst>
                <a:tab pos="159385" algn="l"/>
              </a:tabLst>
            </a:pPr>
            <a:r>
              <a:rPr lang="en-US" sz="1100" dirty="0">
                <a:latin typeface="Times New Roman"/>
                <a:cs typeface="Times New Roman"/>
              </a:rPr>
              <a:t>8. </a:t>
            </a:r>
            <a:r>
              <a:rPr sz="1100" dirty="0">
                <a:latin typeface="Times New Roman"/>
                <a:cs typeface="Times New Roman"/>
              </a:rPr>
              <a:t>Particulars</a:t>
            </a:r>
            <a:r>
              <a:rPr sz="1100" spc="65" dirty="0">
                <a:latin typeface="Times New Roman"/>
                <a:cs typeface="Times New Roman"/>
              </a:rPr>
              <a:t> </a:t>
            </a:r>
            <a:r>
              <a:rPr sz="1100" spc="-15" dirty="0">
                <a:latin typeface="Times New Roman"/>
                <a:cs typeface="Times New Roman"/>
              </a:rPr>
              <a:t>of</a:t>
            </a:r>
            <a:r>
              <a:rPr sz="1100" spc="60" dirty="0">
                <a:latin typeface="Times New Roman"/>
                <a:cs typeface="Times New Roman"/>
              </a:rPr>
              <a:t> </a:t>
            </a:r>
            <a:r>
              <a:rPr sz="1100" dirty="0">
                <a:latin typeface="Times New Roman"/>
                <a:cs typeface="Times New Roman"/>
              </a:rPr>
              <a:t>the</a:t>
            </a:r>
            <a:r>
              <a:rPr sz="1100" spc="55" dirty="0">
                <a:latin typeface="Times New Roman"/>
                <a:cs typeface="Times New Roman"/>
              </a:rPr>
              <a:t> </a:t>
            </a:r>
            <a:r>
              <a:rPr sz="1100" spc="-5" dirty="0">
                <a:latin typeface="Times New Roman"/>
                <a:cs typeface="Times New Roman"/>
              </a:rPr>
              <a:t>facilities</a:t>
            </a:r>
            <a:r>
              <a:rPr sz="1100" spc="75" dirty="0">
                <a:latin typeface="Times New Roman"/>
                <a:cs typeface="Times New Roman"/>
              </a:rPr>
              <a:t> </a:t>
            </a:r>
            <a:r>
              <a:rPr sz="1100" spc="-5" dirty="0">
                <a:latin typeface="Times New Roman"/>
                <a:cs typeface="Times New Roman"/>
              </a:rPr>
              <a:t>that</a:t>
            </a:r>
            <a:r>
              <a:rPr sz="1100" spc="90" dirty="0">
                <a:latin typeface="Times New Roman"/>
                <a:cs typeface="Times New Roman"/>
              </a:rPr>
              <a:t> </a:t>
            </a:r>
            <a:r>
              <a:rPr sz="1100" spc="-10" dirty="0">
                <a:latin typeface="Times New Roman"/>
                <a:cs typeface="Times New Roman"/>
              </a:rPr>
              <a:t>will</a:t>
            </a:r>
            <a:r>
              <a:rPr sz="1100" spc="45" dirty="0">
                <a:latin typeface="Times New Roman"/>
                <a:cs typeface="Times New Roman"/>
              </a:rPr>
              <a:t> </a:t>
            </a:r>
            <a:r>
              <a:rPr sz="1100" spc="10" dirty="0">
                <a:latin typeface="Times New Roman"/>
                <a:cs typeface="Times New Roman"/>
              </a:rPr>
              <a:t>be</a:t>
            </a:r>
            <a:r>
              <a:rPr sz="1100" spc="55" dirty="0">
                <a:latin typeface="Times New Roman"/>
                <a:cs typeface="Times New Roman"/>
              </a:rPr>
              <a:t> </a:t>
            </a:r>
            <a:r>
              <a:rPr sz="1100" dirty="0">
                <a:latin typeface="Times New Roman"/>
                <a:cs typeface="Times New Roman"/>
              </a:rPr>
              <a:t>provided</a:t>
            </a:r>
            <a:r>
              <a:rPr sz="1100" spc="45" dirty="0">
                <a:latin typeface="Times New Roman"/>
                <a:cs typeface="Times New Roman"/>
              </a:rPr>
              <a:t> </a:t>
            </a:r>
            <a:r>
              <a:rPr sz="1100" dirty="0">
                <a:latin typeface="Times New Roman"/>
                <a:cs typeface="Times New Roman"/>
              </a:rPr>
              <a:t>by</a:t>
            </a:r>
            <a:r>
              <a:rPr sz="1100" spc="60" dirty="0">
                <a:latin typeface="Times New Roman"/>
                <a:cs typeface="Times New Roman"/>
              </a:rPr>
              <a:t> </a:t>
            </a:r>
            <a:r>
              <a:rPr sz="1100" spc="10" dirty="0">
                <a:latin typeface="Times New Roman"/>
                <a:cs typeface="Times New Roman"/>
              </a:rPr>
              <a:t>the</a:t>
            </a:r>
            <a:r>
              <a:rPr sz="1100" spc="55" dirty="0">
                <a:latin typeface="Times New Roman"/>
                <a:cs typeface="Times New Roman"/>
              </a:rPr>
              <a:t> </a:t>
            </a:r>
            <a:r>
              <a:rPr sz="1100" dirty="0">
                <a:latin typeface="Times New Roman"/>
                <a:cs typeface="Times New Roman"/>
              </a:rPr>
              <a:t>institution</a:t>
            </a:r>
            <a:r>
              <a:rPr sz="1100" spc="70" dirty="0">
                <a:latin typeface="Times New Roman"/>
                <a:cs typeface="Times New Roman"/>
              </a:rPr>
              <a:t> </a:t>
            </a:r>
            <a:r>
              <a:rPr sz="1100" spc="-5" dirty="0">
                <a:latin typeface="Times New Roman"/>
                <a:cs typeface="Times New Roman"/>
              </a:rPr>
              <a:t>where</a:t>
            </a:r>
            <a:r>
              <a:rPr sz="1100" spc="60" dirty="0">
                <a:latin typeface="Times New Roman"/>
                <a:cs typeface="Times New Roman"/>
              </a:rPr>
              <a:t> </a:t>
            </a:r>
            <a:r>
              <a:rPr sz="1100" spc="-5" dirty="0">
                <a:latin typeface="Times New Roman"/>
                <a:cs typeface="Times New Roman"/>
              </a:rPr>
              <a:t>this</a:t>
            </a:r>
            <a:r>
              <a:rPr sz="1100" spc="85" dirty="0">
                <a:latin typeface="Times New Roman"/>
                <a:cs typeface="Times New Roman"/>
              </a:rPr>
              <a:t> </a:t>
            </a:r>
            <a:r>
              <a:rPr sz="1100" spc="-5" dirty="0">
                <a:latin typeface="Times New Roman"/>
                <a:cs typeface="Times New Roman"/>
              </a:rPr>
              <a:t>project</a:t>
            </a:r>
            <a:r>
              <a:rPr sz="1100" spc="70" dirty="0">
                <a:latin typeface="Times New Roman"/>
                <a:cs typeface="Times New Roman"/>
              </a:rPr>
              <a:t> </a:t>
            </a:r>
            <a:r>
              <a:rPr sz="1100" spc="-5" dirty="0">
                <a:latin typeface="Times New Roman"/>
                <a:cs typeface="Times New Roman"/>
              </a:rPr>
              <a:t>will</a:t>
            </a:r>
            <a:r>
              <a:rPr sz="1100" spc="45" dirty="0">
                <a:latin typeface="Times New Roman"/>
                <a:cs typeface="Times New Roman"/>
              </a:rPr>
              <a:t> </a:t>
            </a:r>
            <a:r>
              <a:rPr sz="1100" dirty="0">
                <a:latin typeface="Times New Roman"/>
                <a:cs typeface="Times New Roman"/>
              </a:rPr>
              <a:t>be</a:t>
            </a:r>
            <a:r>
              <a:rPr lang="en-US" sz="1100" dirty="0">
                <a:latin typeface="Times New Roman"/>
                <a:cs typeface="Times New Roman"/>
              </a:rPr>
              <a:t>           </a:t>
            </a:r>
            <a:r>
              <a:rPr sz="1100" dirty="0">
                <a:latin typeface="Times New Roman"/>
                <a:cs typeface="Times New Roman"/>
              </a:rPr>
              <a:t> </a:t>
            </a:r>
            <a:r>
              <a:rPr sz="1100" spc="-260" dirty="0">
                <a:latin typeface="Times New Roman"/>
                <a:cs typeface="Times New Roman"/>
              </a:rPr>
              <a:t> </a:t>
            </a:r>
            <a:r>
              <a:rPr lang="en-US" sz="1100" spc="-260" dirty="0">
                <a:latin typeface="Times New Roman"/>
                <a:cs typeface="Times New Roman"/>
              </a:rPr>
              <a:t> </a:t>
            </a:r>
            <a:r>
              <a:rPr sz="1100" spc="-5" dirty="0">
                <a:latin typeface="Times New Roman"/>
                <a:cs typeface="Times New Roman"/>
              </a:rPr>
              <a:t>implemented:</a:t>
            </a:r>
            <a:r>
              <a:rPr lang="en-US" sz="1100" spc="-5" dirty="0">
                <a:latin typeface="Times New Roman"/>
                <a:cs typeface="Times New Roman"/>
              </a:rPr>
              <a:t> Electronics lab equipment’s, Mechanical lab equipment’s, Work space.</a:t>
            </a:r>
            <a:endParaRPr sz="1100" dirty="0">
              <a:latin typeface="Times New Roman"/>
              <a:cs typeface="Times New Roman"/>
            </a:endParaRPr>
          </a:p>
          <a:p>
            <a:pPr marL="156210" indent="-144145">
              <a:lnSpc>
                <a:spcPct val="100000"/>
              </a:lnSpc>
              <a:spcBef>
                <a:spcPts val="945"/>
              </a:spcBef>
              <a:tabLst>
                <a:tab pos="156845" algn="l"/>
              </a:tabLst>
            </a:pPr>
            <a:r>
              <a:rPr lang="en-US" sz="1100" spc="-10" dirty="0">
                <a:latin typeface="Times New Roman"/>
                <a:cs typeface="Times New Roman"/>
              </a:rPr>
              <a:t>9. </a:t>
            </a:r>
            <a:r>
              <a:rPr sz="1100" spc="-10" dirty="0">
                <a:latin typeface="Times New Roman"/>
                <a:cs typeface="Times New Roman"/>
              </a:rPr>
              <a:t>Whether</a:t>
            </a:r>
            <a:r>
              <a:rPr sz="1100" spc="105" dirty="0">
                <a:latin typeface="Times New Roman"/>
                <a:cs typeface="Times New Roman"/>
              </a:rPr>
              <a:t> </a:t>
            </a:r>
            <a:r>
              <a:rPr sz="1100" dirty="0">
                <a:latin typeface="Times New Roman"/>
                <a:cs typeface="Times New Roman"/>
              </a:rPr>
              <a:t>the</a:t>
            </a:r>
            <a:r>
              <a:rPr sz="1100" spc="60" dirty="0">
                <a:latin typeface="Times New Roman"/>
                <a:cs typeface="Times New Roman"/>
              </a:rPr>
              <a:t> </a:t>
            </a:r>
            <a:r>
              <a:rPr sz="1100" dirty="0">
                <a:latin typeface="Times New Roman"/>
                <a:cs typeface="Times New Roman"/>
              </a:rPr>
              <a:t>scheme</a:t>
            </a:r>
            <a:r>
              <a:rPr sz="1100" spc="110" dirty="0">
                <a:latin typeface="Times New Roman"/>
                <a:cs typeface="Times New Roman"/>
              </a:rPr>
              <a:t> </a:t>
            </a:r>
            <a:r>
              <a:rPr sz="1100" spc="-5" dirty="0">
                <a:latin typeface="Times New Roman"/>
                <a:cs typeface="Times New Roman"/>
              </a:rPr>
              <a:t>was</a:t>
            </a:r>
            <a:r>
              <a:rPr sz="1100" spc="95" dirty="0">
                <a:latin typeface="Times New Roman"/>
                <a:cs typeface="Times New Roman"/>
              </a:rPr>
              <a:t> </a:t>
            </a:r>
            <a:r>
              <a:rPr sz="1100" spc="-5" dirty="0">
                <a:latin typeface="Times New Roman"/>
                <a:cs typeface="Times New Roman"/>
              </a:rPr>
              <a:t>submitted</a:t>
            </a:r>
            <a:r>
              <a:rPr sz="1100" spc="45" dirty="0">
                <a:latin typeface="Times New Roman"/>
                <a:cs typeface="Times New Roman"/>
              </a:rPr>
              <a:t> </a:t>
            </a:r>
            <a:r>
              <a:rPr sz="1100" dirty="0">
                <a:latin typeface="Times New Roman"/>
                <a:cs typeface="Times New Roman"/>
              </a:rPr>
              <a:t>to</a:t>
            </a:r>
            <a:r>
              <a:rPr sz="1100" spc="45" dirty="0">
                <a:latin typeface="Times New Roman"/>
                <a:cs typeface="Times New Roman"/>
              </a:rPr>
              <a:t> </a:t>
            </a:r>
            <a:r>
              <a:rPr sz="1100" spc="10" dirty="0">
                <a:latin typeface="Times New Roman"/>
                <a:cs typeface="Times New Roman"/>
              </a:rPr>
              <a:t>any</a:t>
            </a:r>
            <a:r>
              <a:rPr sz="1100" spc="45" dirty="0">
                <a:latin typeface="Times New Roman"/>
                <a:cs typeface="Times New Roman"/>
              </a:rPr>
              <a:t> </a:t>
            </a:r>
            <a:r>
              <a:rPr sz="1100" spc="-10" dirty="0">
                <a:latin typeface="Times New Roman"/>
                <a:cs typeface="Times New Roman"/>
              </a:rPr>
              <a:t>other</a:t>
            </a:r>
            <a:r>
              <a:rPr sz="1100" spc="110" dirty="0">
                <a:latin typeface="Times New Roman"/>
                <a:cs typeface="Times New Roman"/>
              </a:rPr>
              <a:t> </a:t>
            </a:r>
            <a:r>
              <a:rPr sz="1100" spc="-5" dirty="0">
                <a:latin typeface="Times New Roman"/>
                <a:cs typeface="Times New Roman"/>
              </a:rPr>
              <a:t>organization</a:t>
            </a:r>
            <a:r>
              <a:rPr sz="1100" spc="50" dirty="0">
                <a:latin typeface="Times New Roman"/>
                <a:cs typeface="Times New Roman"/>
              </a:rPr>
              <a:t> </a:t>
            </a:r>
            <a:r>
              <a:rPr sz="1100" spc="-5" dirty="0">
                <a:latin typeface="Times New Roman"/>
                <a:cs typeface="Times New Roman"/>
              </a:rPr>
              <a:t>for</a:t>
            </a:r>
            <a:r>
              <a:rPr sz="1100" spc="80" dirty="0">
                <a:latin typeface="Times New Roman"/>
                <a:cs typeface="Times New Roman"/>
              </a:rPr>
              <a:t> </a:t>
            </a:r>
            <a:r>
              <a:rPr sz="1100" spc="-5" dirty="0">
                <a:latin typeface="Times New Roman"/>
                <a:cs typeface="Times New Roman"/>
              </a:rPr>
              <a:t>financial</a:t>
            </a:r>
            <a:r>
              <a:rPr sz="1100" spc="80" dirty="0">
                <a:latin typeface="Times New Roman"/>
                <a:cs typeface="Times New Roman"/>
              </a:rPr>
              <a:t> </a:t>
            </a:r>
            <a:r>
              <a:rPr sz="1100" dirty="0">
                <a:latin typeface="Times New Roman"/>
                <a:cs typeface="Times New Roman"/>
              </a:rPr>
              <a:t>support,</a:t>
            </a:r>
            <a:r>
              <a:rPr sz="1100" spc="110" dirty="0">
                <a:latin typeface="Times New Roman"/>
                <a:cs typeface="Times New Roman"/>
              </a:rPr>
              <a:t> </a:t>
            </a:r>
            <a:r>
              <a:rPr sz="1100" spc="-10" dirty="0">
                <a:latin typeface="Times New Roman"/>
                <a:cs typeface="Times New Roman"/>
              </a:rPr>
              <a:t>if</a:t>
            </a:r>
            <a:r>
              <a:rPr sz="1100" spc="85" dirty="0">
                <a:latin typeface="Times New Roman"/>
                <a:cs typeface="Times New Roman"/>
              </a:rPr>
              <a:t> </a:t>
            </a:r>
            <a:r>
              <a:rPr sz="1100" spc="-10" dirty="0">
                <a:latin typeface="Times New Roman"/>
                <a:cs typeface="Times New Roman"/>
              </a:rPr>
              <a:t>so,</a:t>
            </a:r>
            <a:r>
              <a:rPr sz="1100" spc="130" dirty="0">
                <a:latin typeface="Times New Roman"/>
                <a:cs typeface="Times New Roman"/>
              </a:rPr>
              <a:t> </a:t>
            </a:r>
            <a:r>
              <a:rPr sz="1100" dirty="0">
                <a:latin typeface="Times New Roman"/>
                <a:cs typeface="Times New Roman"/>
              </a:rPr>
              <a:t>the</a:t>
            </a:r>
          </a:p>
          <a:p>
            <a:pPr>
              <a:lnSpc>
                <a:spcPct val="100000"/>
              </a:lnSpc>
              <a:spcBef>
                <a:spcPts val="30"/>
              </a:spcBef>
              <a:buFont typeface="Times New Roman"/>
              <a:buAutoNum type="arabicPeriod" startAt="7"/>
            </a:pPr>
            <a:endParaRPr sz="1100" dirty="0">
              <a:latin typeface="Times New Roman"/>
              <a:cs typeface="Times New Roman"/>
            </a:endParaRPr>
          </a:p>
          <a:p>
            <a:pPr marL="12700">
              <a:lnSpc>
                <a:spcPct val="100000"/>
              </a:lnSpc>
            </a:pPr>
            <a:r>
              <a:rPr sz="1100" spc="-10" dirty="0">
                <a:latin typeface="Times New Roman"/>
                <a:cs typeface="Times New Roman"/>
              </a:rPr>
              <a:t>names</a:t>
            </a:r>
            <a:r>
              <a:rPr sz="1100" spc="40" dirty="0">
                <a:latin typeface="Times New Roman"/>
                <a:cs typeface="Times New Roman"/>
              </a:rPr>
              <a:t> </a:t>
            </a:r>
            <a:r>
              <a:rPr sz="1100" spc="-15" dirty="0">
                <a:latin typeface="Times New Roman"/>
                <a:cs typeface="Times New Roman"/>
              </a:rPr>
              <a:t>of</a:t>
            </a:r>
            <a:r>
              <a:rPr sz="1100" spc="25" dirty="0">
                <a:latin typeface="Times New Roman"/>
                <a:cs typeface="Times New Roman"/>
              </a:rPr>
              <a:t> </a:t>
            </a:r>
            <a:r>
              <a:rPr sz="1100" spc="10" dirty="0">
                <a:latin typeface="Times New Roman"/>
                <a:cs typeface="Times New Roman"/>
              </a:rPr>
              <a:t>the</a:t>
            </a:r>
            <a:r>
              <a:rPr sz="1100" dirty="0">
                <a:latin typeface="Times New Roman"/>
                <a:cs typeface="Times New Roman"/>
              </a:rPr>
              <a:t> </a:t>
            </a:r>
            <a:r>
              <a:rPr sz="1100" spc="-5" dirty="0">
                <a:latin typeface="Times New Roman"/>
                <a:cs typeface="Times New Roman"/>
              </a:rPr>
              <a:t>institutions</a:t>
            </a:r>
            <a:r>
              <a:rPr sz="1100" spc="25" dirty="0">
                <a:latin typeface="Times New Roman"/>
                <a:cs typeface="Times New Roman"/>
              </a:rPr>
              <a:t> </a:t>
            </a:r>
            <a:r>
              <a:rPr sz="1100" spc="5" dirty="0">
                <a:latin typeface="Times New Roman"/>
                <a:cs typeface="Times New Roman"/>
              </a:rPr>
              <a:t>and</a:t>
            </a:r>
            <a:r>
              <a:rPr sz="1100" spc="10" dirty="0">
                <a:latin typeface="Times New Roman"/>
                <a:cs typeface="Times New Roman"/>
              </a:rPr>
              <a:t> </a:t>
            </a:r>
            <a:r>
              <a:rPr sz="1100" spc="-5" dirty="0">
                <a:latin typeface="Times New Roman"/>
                <a:cs typeface="Times New Roman"/>
              </a:rPr>
              <a:t>their</a:t>
            </a:r>
            <a:r>
              <a:rPr sz="1100" spc="55" dirty="0">
                <a:latin typeface="Times New Roman"/>
                <a:cs typeface="Times New Roman"/>
              </a:rPr>
              <a:t> </a:t>
            </a:r>
            <a:r>
              <a:rPr sz="1100" spc="-5" dirty="0">
                <a:latin typeface="Times New Roman"/>
                <a:cs typeface="Times New Roman"/>
              </a:rPr>
              <a:t>decisions</a:t>
            </a:r>
            <a:r>
              <a:rPr sz="1100" spc="45" dirty="0">
                <a:latin typeface="Times New Roman"/>
                <a:cs typeface="Times New Roman"/>
              </a:rPr>
              <a:t> </a:t>
            </a:r>
            <a:r>
              <a:rPr sz="1100" spc="-5" dirty="0">
                <a:latin typeface="Times New Roman"/>
                <a:cs typeface="Times New Roman"/>
              </a:rPr>
              <a:t>may</a:t>
            </a:r>
            <a:r>
              <a:rPr sz="1100" spc="-10" dirty="0">
                <a:latin typeface="Times New Roman"/>
                <a:cs typeface="Times New Roman"/>
              </a:rPr>
              <a:t> </a:t>
            </a:r>
            <a:r>
              <a:rPr sz="1100" dirty="0">
                <a:latin typeface="Times New Roman"/>
                <a:cs typeface="Times New Roman"/>
              </a:rPr>
              <a:t>be</a:t>
            </a:r>
            <a:r>
              <a:rPr sz="1100" spc="25" dirty="0">
                <a:latin typeface="Times New Roman"/>
                <a:cs typeface="Times New Roman"/>
              </a:rPr>
              <a:t> </a:t>
            </a:r>
            <a:r>
              <a:rPr sz="1100" spc="-5" dirty="0">
                <a:latin typeface="Times New Roman"/>
                <a:cs typeface="Times New Roman"/>
              </a:rPr>
              <a:t>indicated:</a:t>
            </a:r>
            <a:r>
              <a:rPr lang="en-US" sz="1100" spc="-5" dirty="0">
                <a:latin typeface="Times New Roman"/>
                <a:cs typeface="Times New Roman"/>
              </a:rPr>
              <a:t> No</a:t>
            </a:r>
          </a:p>
        </p:txBody>
      </p:sp>
      <p:sp>
        <p:nvSpPr>
          <p:cNvPr id="7" name="object 13">
            <a:extLst>
              <a:ext uri="{FF2B5EF4-FFF2-40B4-BE49-F238E27FC236}">
                <a16:creationId xmlns:a16="http://schemas.microsoft.com/office/drawing/2014/main" id="{41007500-23A9-2833-5B95-F510B7A0AE7B}"/>
              </a:ext>
            </a:extLst>
          </p:cNvPr>
          <p:cNvSpPr txBox="1"/>
          <p:nvPr/>
        </p:nvSpPr>
        <p:spPr>
          <a:xfrm>
            <a:off x="6686168" y="9402958"/>
            <a:ext cx="90805" cy="141064"/>
          </a:xfrm>
          <a:prstGeom prst="rect">
            <a:avLst/>
          </a:prstGeom>
        </p:spPr>
        <p:txBody>
          <a:bodyPr vert="horz" wrap="square" lIns="0" tIns="0" rIns="0" bIns="0" rtlCol="0">
            <a:spAutoFit/>
          </a:bodyPr>
          <a:lstStyle/>
          <a:p>
            <a:pPr marL="12700">
              <a:lnSpc>
                <a:spcPts val="1055"/>
              </a:lnSpc>
            </a:pPr>
            <a:r>
              <a:rPr lang="en-US" sz="1000" dirty="0">
                <a:latin typeface="Calibri"/>
                <a:cs typeface="Calibri"/>
              </a:rPr>
              <a:t>5</a:t>
            </a:r>
            <a:endParaRPr sz="1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324" y="1066546"/>
            <a:ext cx="5448300" cy="359073"/>
          </a:xfrm>
          <a:prstGeom prst="rect">
            <a:avLst/>
          </a:prstGeom>
        </p:spPr>
        <p:txBody>
          <a:bodyPr vert="horz" wrap="square" lIns="0" tIns="12700" rIns="0" bIns="0" rtlCol="0">
            <a:spAutoFit/>
          </a:bodyPr>
          <a:lstStyle/>
          <a:p>
            <a:pPr>
              <a:lnSpc>
                <a:spcPct val="100000"/>
              </a:lnSpc>
            </a:pPr>
            <a:endParaRPr sz="1150" dirty="0">
              <a:latin typeface="Times New Roman"/>
              <a:cs typeface="Times New Roman"/>
            </a:endParaRPr>
          </a:p>
          <a:p>
            <a:pPr marL="229235" indent="-217170">
              <a:lnSpc>
                <a:spcPct val="100000"/>
              </a:lnSpc>
              <a:buAutoNum type="arabicPeriod" startAt="10"/>
              <a:tabLst>
                <a:tab pos="229870" algn="l"/>
              </a:tabLst>
            </a:pPr>
            <a:r>
              <a:rPr sz="1100" spc="-10" dirty="0">
                <a:latin typeface="Times New Roman"/>
                <a:cs typeface="Times New Roman"/>
              </a:rPr>
              <a:t>Budget</a:t>
            </a:r>
            <a:r>
              <a:rPr sz="1100" spc="114" dirty="0">
                <a:latin typeface="Times New Roman"/>
                <a:cs typeface="Times New Roman"/>
              </a:rPr>
              <a:t> </a:t>
            </a:r>
            <a:r>
              <a:rPr sz="1100" spc="-5" dirty="0">
                <a:latin typeface="Times New Roman"/>
                <a:cs typeface="Times New Roman"/>
              </a:rPr>
              <a:t>Details:</a:t>
            </a:r>
            <a:r>
              <a:rPr sz="1100" spc="100" dirty="0">
                <a:latin typeface="Times New Roman"/>
                <a:cs typeface="Times New Roman"/>
              </a:rPr>
              <a:t> </a:t>
            </a:r>
            <a:r>
              <a:rPr sz="1100" spc="-5" dirty="0">
                <a:latin typeface="Times New Roman"/>
                <a:cs typeface="Times New Roman"/>
              </a:rPr>
              <a:t>Estimated</a:t>
            </a:r>
            <a:r>
              <a:rPr sz="1100" spc="100" dirty="0">
                <a:latin typeface="Times New Roman"/>
                <a:cs typeface="Times New Roman"/>
              </a:rPr>
              <a:t> </a:t>
            </a:r>
            <a:r>
              <a:rPr sz="1100" spc="-5" dirty="0">
                <a:latin typeface="Times New Roman"/>
                <a:cs typeface="Times New Roman"/>
              </a:rPr>
              <a:t>expenditure</a:t>
            </a:r>
            <a:endParaRPr sz="1100" dirty="0">
              <a:latin typeface="Times New Roman"/>
              <a:cs typeface="Times New Roman"/>
            </a:endParaRPr>
          </a:p>
        </p:txBody>
      </p:sp>
      <p:sp>
        <p:nvSpPr>
          <p:cNvPr id="8" name="object 8"/>
          <p:cNvSpPr txBox="1"/>
          <p:nvPr/>
        </p:nvSpPr>
        <p:spPr>
          <a:xfrm>
            <a:off x="6686168" y="9333686"/>
            <a:ext cx="90805" cy="141064"/>
          </a:xfrm>
          <a:prstGeom prst="rect">
            <a:avLst/>
          </a:prstGeom>
        </p:spPr>
        <p:txBody>
          <a:bodyPr vert="horz" wrap="square" lIns="0" tIns="0" rIns="0" bIns="0" rtlCol="0">
            <a:spAutoFit/>
          </a:bodyPr>
          <a:lstStyle/>
          <a:p>
            <a:pPr marL="12700">
              <a:lnSpc>
                <a:spcPts val="1055"/>
              </a:lnSpc>
            </a:pPr>
            <a:r>
              <a:rPr lang="en-US" sz="1000" dirty="0">
                <a:latin typeface="Calibri"/>
                <a:cs typeface="Calibri"/>
              </a:rPr>
              <a:t>6</a:t>
            </a:r>
            <a:endParaRPr sz="1000" dirty="0">
              <a:latin typeface="Calibri"/>
              <a:cs typeface="Calibri"/>
            </a:endParaRPr>
          </a:p>
        </p:txBody>
      </p:sp>
      <p:graphicFrame>
        <p:nvGraphicFramePr>
          <p:cNvPr id="3" name="object 3"/>
          <p:cNvGraphicFramePr>
            <a:graphicFrameLocks noGrp="1"/>
          </p:cNvGraphicFramePr>
          <p:nvPr>
            <p:extLst>
              <p:ext uri="{D42A27DB-BD31-4B8C-83A1-F6EECF244321}">
                <p14:modId xmlns:p14="http://schemas.microsoft.com/office/powerpoint/2010/main" val="247694183"/>
              </p:ext>
            </p:extLst>
          </p:nvPr>
        </p:nvGraphicFramePr>
        <p:xfrm>
          <a:off x="1176324" y="1593514"/>
          <a:ext cx="4976496" cy="4384737"/>
        </p:xfrm>
        <a:graphic>
          <a:graphicData uri="http://schemas.openxmlformats.org/drawingml/2006/table">
            <a:tbl>
              <a:tblPr firstRow="1" lastCol="1" bandRow="1">
                <a:tableStyleId>{3C2FFA5D-87B4-456A-9821-1D502468CF0F}</a:tableStyleId>
              </a:tblPr>
              <a:tblGrid>
                <a:gridCol w="402591">
                  <a:extLst>
                    <a:ext uri="{9D8B030D-6E8A-4147-A177-3AD203B41FA5}">
                      <a16:colId xmlns:a16="http://schemas.microsoft.com/office/drawing/2014/main" val="20000"/>
                    </a:ext>
                  </a:extLst>
                </a:gridCol>
                <a:gridCol w="3047442">
                  <a:extLst>
                    <a:ext uri="{9D8B030D-6E8A-4147-A177-3AD203B41FA5}">
                      <a16:colId xmlns:a16="http://schemas.microsoft.com/office/drawing/2014/main" val="20001"/>
                    </a:ext>
                  </a:extLst>
                </a:gridCol>
                <a:gridCol w="1526463">
                  <a:extLst>
                    <a:ext uri="{9D8B030D-6E8A-4147-A177-3AD203B41FA5}">
                      <a16:colId xmlns:a16="http://schemas.microsoft.com/office/drawing/2014/main" val="20002"/>
                    </a:ext>
                  </a:extLst>
                </a:gridCol>
              </a:tblGrid>
              <a:tr h="377952">
                <a:tc>
                  <a:txBody>
                    <a:bodyPr/>
                    <a:lstStyle/>
                    <a:p>
                      <a:pPr marL="3810" algn="ctr">
                        <a:lnSpc>
                          <a:spcPts val="1240"/>
                        </a:lnSpc>
                      </a:pPr>
                      <a:r>
                        <a:rPr sz="1100" spc="10" dirty="0"/>
                        <a:t>Sl</a:t>
                      </a:r>
                      <a:endParaRPr sz="1100"/>
                    </a:p>
                    <a:p>
                      <a:pPr algn="ctr">
                        <a:lnSpc>
                          <a:spcPts val="1310"/>
                        </a:lnSpc>
                      </a:pPr>
                      <a:r>
                        <a:rPr sz="1100" spc="-10" dirty="0"/>
                        <a:t>No</a:t>
                      </a:r>
                      <a:endParaRPr sz="1100">
                        <a:latin typeface="Times New Roman"/>
                        <a:cs typeface="Times New Roman"/>
                      </a:endParaRPr>
                    </a:p>
                  </a:txBody>
                  <a:tcPr marL="0" marR="0" marT="0" marB="0"/>
                </a:tc>
                <a:tc>
                  <a:txBody>
                    <a:bodyPr/>
                    <a:lstStyle/>
                    <a:p>
                      <a:pPr marL="2540" algn="ctr">
                        <a:lnSpc>
                          <a:spcPts val="1250"/>
                        </a:lnSpc>
                      </a:pPr>
                      <a:r>
                        <a:rPr sz="1100" spc="-10" dirty="0"/>
                        <a:t>Items</a:t>
                      </a:r>
                      <a:endParaRPr sz="1100" dirty="0">
                        <a:latin typeface="Times New Roman"/>
                        <a:cs typeface="Times New Roman"/>
                      </a:endParaRPr>
                    </a:p>
                  </a:txBody>
                  <a:tcPr marL="0" marR="0" marT="0" marB="0"/>
                </a:tc>
                <a:tc>
                  <a:txBody>
                    <a:bodyPr/>
                    <a:lstStyle/>
                    <a:p>
                      <a:pPr marL="386715">
                        <a:lnSpc>
                          <a:spcPts val="1250"/>
                        </a:lnSpc>
                      </a:pPr>
                      <a:r>
                        <a:rPr sz="1100" spc="-10" dirty="0"/>
                        <a:t>Amount</a:t>
                      </a:r>
                      <a:r>
                        <a:rPr sz="1100" spc="45" dirty="0"/>
                        <a:t> </a:t>
                      </a:r>
                      <a:r>
                        <a:rPr sz="1100" dirty="0"/>
                        <a:t>(Rs)</a:t>
                      </a:r>
                      <a:endParaRPr sz="1100">
                        <a:latin typeface="Times New Roman"/>
                        <a:cs typeface="Times New Roman"/>
                      </a:endParaRPr>
                    </a:p>
                  </a:txBody>
                  <a:tcPr marL="0" marR="0" marT="0" marB="0"/>
                </a:tc>
                <a:extLst>
                  <a:ext uri="{0D108BD9-81ED-4DB2-BD59-A6C34878D82A}">
                    <a16:rowId xmlns:a16="http://schemas.microsoft.com/office/drawing/2014/main" val="10000"/>
                  </a:ext>
                </a:extLst>
              </a:tr>
              <a:tr h="500252">
                <a:tc>
                  <a:txBody>
                    <a:bodyPr/>
                    <a:lstStyle/>
                    <a:p>
                      <a:pPr marL="66675">
                        <a:lnSpc>
                          <a:spcPts val="1250"/>
                        </a:lnSpc>
                      </a:pPr>
                      <a:r>
                        <a:rPr sz="1100" dirty="0"/>
                        <a:t>1</a:t>
                      </a:r>
                      <a:endParaRPr sz="1100">
                        <a:latin typeface="Times New Roman"/>
                        <a:cs typeface="Times New Roman"/>
                      </a:endParaRPr>
                    </a:p>
                  </a:txBody>
                  <a:tcPr marL="0" marR="0" marT="0" marB="0"/>
                </a:tc>
                <a:tc>
                  <a:txBody>
                    <a:bodyPr/>
                    <a:lstStyle/>
                    <a:p>
                      <a:pPr marL="66675">
                        <a:lnSpc>
                          <a:spcPts val="1240"/>
                        </a:lnSpc>
                      </a:pPr>
                      <a:r>
                        <a:rPr sz="1100" spc="-5" dirty="0"/>
                        <a:t>Consumables</a:t>
                      </a:r>
                      <a:r>
                        <a:rPr sz="1100" spc="80" dirty="0"/>
                        <a:t> </a:t>
                      </a:r>
                      <a:r>
                        <a:rPr sz="1100" dirty="0"/>
                        <a:t>–</a:t>
                      </a:r>
                      <a:r>
                        <a:rPr sz="1100" spc="100" dirty="0"/>
                        <a:t> </a:t>
                      </a:r>
                      <a:r>
                        <a:rPr sz="1100" spc="-5" dirty="0"/>
                        <a:t>include</a:t>
                      </a:r>
                      <a:r>
                        <a:rPr sz="1100" spc="50" dirty="0"/>
                        <a:t> </a:t>
                      </a:r>
                      <a:r>
                        <a:rPr sz="1100" dirty="0"/>
                        <a:t>the</a:t>
                      </a:r>
                      <a:r>
                        <a:rPr sz="1100" spc="70" dirty="0"/>
                        <a:t> </a:t>
                      </a:r>
                      <a:r>
                        <a:rPr sz="1100" spc="-5" dirty="0"/>
                        <a:t>list</a:t>
                      </a:r>
                      <a:r>
                        <a:rPr sz="1100" spc="85" dirty="0"/>
                        <a:t> </a:t>
                      </a:r>
                      <a:r>
                        <a:rPr sz="1100" spc="-15" dirty="0"/>
                        <a:t>of</a:t>
                      </a:r>
                      <a:r>
                        <a:rPr sz="1100" spc="90" dirty="0"/>
                        <a:t> </a:t>
                      </a:r>
                      <a:r>
                        <a:rPr sz="1100" spc="-5" dirty="0"/>
                        <a:t>consumables</a:t>
                      </a:r>
                      <a:r>
                        <a:rPr lang="en-US" sz="1100" spc="-5" dirty="0"/>
                        <a:t>:</a:t>
                      </a:r>
                    </a:p>
                    <a:p>
                      <a:pPr marL="238125" indent="-171450">
                        <a:lnSpc>
                          <a:spcPts val="1240"/>
                        </a:lnSpc>
                        <a:buFont typeface="Arial" panose="020B0604020202020204" pitchFamily="34" charset="0"/>
                        <a:buChar char="•"/>
                      </a:pPr>
                      <a:r>
                        <a:rPr lang="en-US" sz="1100" spc="-5" dirty="0"/>
                        <a:t>Raspberry pi </a:t>
                      </a:r>
                    </a:p>
                    <a:p>
                      <a:pPr marL="238125" indent="-171450">
                        <a:lnSpc>
                          <a:spcPts val="1240"/>
                        </a:lnSpc>
                        <a:buFont typeface="Arial" panose="020B0604020202020204" pitchFamily="34" charset="0"/>
                        <a:buChar char="•"/>
                      </a:pPr>
                      <a:r>
                        <a:rPr lang="en-US" sz="1100" spc="-5" dirty="0"/>
                        <a:t>Pi camera</a:t>
                      </a:r>
                    </a:p>
                    <a:p>
                      <a:pPr marL="238125" indent="-171450">
                        <a:lnSpc>
                          <a:spcPts val="1240"/>
                        </a:lnSpc>
                        <a:buFont typeface="Arial" panose="020B0604020202020204" pitchFamily="34" charset="0"/>
                        <a:buChar char="•"/>
                      </a:pPr>
                      <a:r>
                        <a:rPr lang="en-US" sz="1100" spc="-5" dirty="0"/>
                        <a:t>Sensors</a:t>
                      </a:r>
                    </a:p>
                    <a:p>
                      <a:pPr marL="238125" indent="-171450">
                        <a:lnSpc>
                          <a:spcPts val="1240"/>
                        </a:lnSpc>
                        <a:buFont typeface="Arial" panose="020B0604020202020204" pitchFamily="34" charset="0"/>
                        <a:buChar char="•"/>
                      </a:pPr>
                      <a:r>
                        <a:rPr lang="en-US" sz="1100" spc="-5" dirty="0"/>
                        <a:t>Jumper wire and connectors</a:t>
                      </a:r>
                    </a:p>
                    <a:p>
                      <a:pPr marL="238125" indent="-171450">
                        <a:lnSpc>
                          <a:spcPts val="1240"/>
                        </a:lnSpc>
                        <a:buFont typeface="Arial" panose="020B0604020202020204" pitchFamily="34" charset="0"/>
                        <a:buChar char="•"/>
                      </a:pPr>
                      <a:r>
                        <a:rPr lang="en-US" sz="1100" spc="-5" dirty="0"/>
                        <a:t>Battery (24 v)</a:t>
                      </a:r>
                      <a:endParaRPr sz="1100" dirty="0"/>
                    </a:p>
                    <a:p>
                      <a:pPr marL="66675">
                        <a:lnSpc>
                          <a:spcPts val="1275"/>
                        </a:lnSpc>
                      </a:pPr>
                      <a:r>
                        <a:rPr sz="1100" spc="-5" dirty="0"/>
                        <a:t>which</a:t>
                      </a:r>
                      <a:r>
                        <a:rPr sz="1100" spc="5" dirty="0"/>
                        <a:t> </a:t>
                      </a:r>
                      <a:r>
                        <a:rPr sz="1100" spc="-5" dirty="0"/>
                        <a:t>costs</a:t>
                      </a:r>
                      <a:r>
                        <a:rPr sz="1100" spc="35" dirty="0"/>
                        <a:t> </a:t>
                      </a:r>
                      <a:r>
                        <a:rPr sz="1100" spc="-5" dirty="0"/>
                        <a:t>more than</a:t>
                      </a:r>
                      <a:r>
                        <a:rPr sz="1100" spc="15" dirty="0"/>
                        <a:t> </a:t>
                      </a:r>
                      <a:r>
                        <a:rPr sz="1100" dirty="0"/>
                        <a:t>Rs.</a:t>
                      </a:r>
                      <a:r>
                        <a:rPr sz="1100" spc="45" dirty="0"/>
                        <a:t> </a:t>
                      </a:r>
                      <a:r>
                        <a:rPr sz="1100" spc="-5" dirty="0"/>
                        <a:t>1000/-</a:t>
                      </a:r>
                      <a:endParaRPr sz="1100" dirty="0"/>
                    </a:p>
                    <a:p>
                      <a:pPr marL="66675">
                        <a:lnSpc>
                          <a:spcPts val="1285"/>
                        </a:lnSpc>
                      </a:pPr>
                      <a:r>
                        <a:rPr sz="1100" spc="-5" dirty="0"/>
                        <a:t>(Do</a:t>
                      </a:r>
                      <a:r>
                        <a:rPr sz="1100" spc="55" dirty="0"/>
                        <a:t> </a:t>
                      </a:r>
                      <a:r>
                        <a:rPr sz="1100" spc="-15" dirty="0"/>
                        <a:t>not</a:t>
                      </a:r>
                      <a:r>
                        <a:rPr sz="1100" spc="50" dirty="0"/>
                        <a:t> </a:t>
                      </a:r>
                      <a:r>
                        <a:rPr sz="1100" dirty="0"/>
                        <a:t>exceed</a:t>
                      </a:r>
                      <a:r>
                        <a:rPr sz="1100" spc="40" dirty="0"/>
                        <a:t> </a:t>
                      </a:r>
                      <a:r>
                        <a:rPr sz="1100" spc="-10" dirty="0"/>
                        <a:t>20%</a:t>
                      </a:r>
                      <a:r>
                        <a:rPr sz="1100" spc="80" dirty="0"/>
                        <a:t> </a:t>
                      </a:r>
                      <a:r>
                        <a:rPr sz="1100" dirty="0"/>
                        <a:t>of</a:t>
                      </a:r>
                      <a:r>
                        <a:rPr sz="1100" spc="50" dirty="0"/>
                        <a:t> </a:t>
                      </a:r>
                      <a:r>
                        <a:rPr sz="1100" spc="-15" dirty="0"/>
                        <a:t>the</a:t>
                      </a:r>
                      <a:r>
                        <a:rPr sz="1100" spc="65" dirty="0"/>
                        <a:t> </a:t>
                      </a:r>
                      <a:r>
                        <a:rPr sz="1100" spc="-5" dirty="0"/>
                        <a:t>total</a:t>
                      </a:r>
                      <a:r>
                        <a:rPr sz="1100" spc="65" dirty="0"/>
                        <a:t> </a:t>
                      </a:r>
                      <a:r>
                        <a:rPr sz="1100" spc="-5" dirty="0"/>
                        <a:t>amount)</a:t>
                      </a:r>
                      <a:endParaRPr sz="1100" dirty="0">
                        <a:latin typeface="Times New Roman"/>
                        <a:cs typeface="Times New Roman"/>
                      </a:endParaRPr>
                    </a:p>
                  </a:txBody>
                  <a:tcPr marL="0" marR="0" marT="0" marB="0"/>
                </a:tc>
                <a:tc>
                  <a:txBody>
                    <a:bodyPr/>
                    <a:lstStyle/>
                    <a:p>
                      <a:pPr lvl="1">
                        <a:lnSpc>
                          <a:spcPct val="100000"/>
                        </a:lnSpc>
                      </a:pPr>
                      <a:endParaRPr lang="en-US" sz="1100" dirty="0">
                        <a:latin typeface="Times New Roman"/>
                        <a:cs typeface="Times New Roman"/>
                      </a:endParaRPr>
                    </a:p>
                    <a:p>
                      <a:pPr lvl="1">
                        <a:lnSpc>
                          <a:spcPct val="100000"/>
                        </a:lnSpc>
                      </a:pPr>
                      <a:endParaRPr lang="en-US" sz="1100" dirty="0">
                        <a:latin typeface="Times New Roman"/>
                        <a:cs typeface="Times New Roman"/>
                      </a:endParaRPr>
                    </a:p>
                    <a:p>
                      <a:pPr lvl="1">
                        <a:lnSpc>
                          <a:spcPct val="100000"/>
                        </a:lnSpc>
                      </a:pPr>
                      <a:endParaRPr lang="en-US" sz="1100" dirty="0">
                        <a:latin typeface="Times New Roman"/>
                        <a:cs typeface="Times New Roman"/>
                      </a:endParaRPr>
                    </a:p>
                    <a:p>
                      <a:pPr lvl="1">
                        <a:lnSpc>
                          <a:spcPct val="100000"/>
                        </a:lnSpc>
                      </a:pPr>
                      <a:r>
                        <a:rPr lang="en-US" sz="1400" dirty="0" err="1">
                          <a:latin typeface="Times New Roman"/>
                          <a:cs typeface="Times New Roman"/>
                        </a:rPr>
                        <a:t>Rs</a:t>
                      </a:r>
                      <a:r>
                        <a:rPr lang="en-US" sz="1400" dirty="0">
                          <a:latin typeface="Times New Roman"/>
                          <a:cs typeface="Times New Roman"/>
                        </a:rPr>
                        <a:t> 10,000</a:t>
                      </a:r>
                      <a:endParaRPr sz="1400" dirty="0">
                        <a:latin typeface="Times New Roman"/>
                        <a:cs typeface="Times New Roman"/>
                      </a:endParaRPr>
                    </a:p>
                  </a:txBody>
                  <a:tcPr marL="0" marR="0" marT="0" marB="0"/>
                </a:tc>
                <a:extLst>
                  <a:ext uri="{0D108BD9-81ED-4DB2-BD59-A6C34878D82A}">
                    <a16:rowId xmlns:a16="http://schemas.microsoft.com/office/drawing/2014/main" val="10001"/>
                  </a:ext>
                </a:extLst>
              </a:tr>
              <a:tr h="758951">
                <a:tc>
                  <a:txBody>
                    <a:bodyPr/>
                    <a:lstStyle/>
                    <a:p>
                      <a:pPr marL="66675">
                        <a:lnSpc>
                          <a:spcPts val="1250"/>
                        </a:lnSpc>
                      </a:pPr>
                      <a:r>
                        <a:rPr sz="1100" dirty="0"/>
                        <a:t>2</a:t>
                      </a:r>
                      <a:endParaRPr sz="1100">
                        <a:latin typeface="Times New Roman"/>
                        <a:cs typeface="Times New Roman"/>
                      </a:endParaRPr>
                    </a:p>
                  </a:txBody>
                  <a:tcPr marL="0" marR="0" marT="0" marB="0"/>
                </a:tc>
                <a:tc>
                  <a:txBody>
                    <a:bodyPr/>
                    <a:lstStyle/>
                    <a:p>
                      <a:pPr marL="66675">
                        <a:lnSpc>
                          <a:spcPts val="1240"/>
                        </a:lnSpc>
                      </a:pPr>
                      <a:r>
                        <a:rPr sz="1100" spc="-10" dirty="0"/>
                        <a:t>Equipment</a:t>
                      </a:r>
                      <a:r>
                        <a:rPr sz="1100" spc="20" dirty="0"/>
                        <a:t> </a:t>
                      </a:r>
                      <a:r>
                        <a:rPr sz="1100" dirty="0"/>
                        <a:t>–</a:t>
                      </a:r>
                      <a:r>
                        <a:rPr sz="1100" spc="10" dirty="0"/>
                        <a:t> </a:t>
                      </a:r>
                      <a:r>
                        <a:rPr sz="1100" spc="-5" dirty="0"/>
                        <a:t>Include</a:t>
                      </a:r>
                      <a:r>
                        <a:rPr sz="1100" spc="265" dirty="0"/>
                        <a:t> </a:t>
                      </a:r>
                      <a:r>
                        <a:rPr sz="1100" dirty="0"/>
                        <a:t>the</a:t>
                      </a:r>
                      <a:r>
                        <a:rPr sz="1100" spc="270" dirty="0"/>
                        <a:t> </a:t>
                      </a:r>
                      <a:r>
                        <a:rPr sz="1100" spc="-5" dirty="0"/>
                        <a:t>list</a:t>
                      </a:r>
                      <a:r>
                        <a:rPr sz="1100" spc="290" dirty="0"/>
                        <a:t> </a:t>
                      </a:r>
                      <a:r>
                        <a:rPr sz="1100" dirty="0"/>
                        <a:t>of</a:t>
                      </a:r>
                      <a:r>
                        <a:rPr sz="1100" spc="5" dirty="0"/>
                        <a:t> </a:t>
                      </a:r>
                      <a:r>
                        <a:rPr sz="1100" spc="-5" dirty="0"/>
                        <a:t>equipment</a:t>
                      </a:r>
                      <a:r>
                        <a:rPr lang="en-US" sz="1100" spc="-5" dirty="0"/>
                        <a:t>'</a:t>
                      </a:r>
                      <a:r>
                        <a:rPr sz="1100" spc="-5" dirty="0"/>
                        <a:t>s</a:t>
                      </a:r>
                      <a:r>
                        <a:rPr lang="en-US" sz="1100" spc="-5" dirty="0"/>
                        <a:t>:</a:t>
                      </a:r>
                    </a:p>
                    <a:p>
                      <a:pPr marL="238125" indent="-171450">
                        <a:lnSpc>
                          <a:spcPts val="1240"/>
                        </a:lnSpc>
                        <a:buFont typeface="Arial" panose="020B0604020202020204" pitchFamily="34" charset="0"/>
                        <a:buChar char="•"/>
                      </a:pPr>
                      <a:r>
                        <a:rPr lang="en-US" sz="1100" dirty="0"/>
                        <a:t>Jetson Nano</a:t>
                      </a:r>
                    </a:p>
                    <a:p>
                      <a:pPr marL="238125" indent="-171450">
                        <a:lnSpc>
                          <a:spcPts val="1240"/>
                        </a:lnSpc>
                        <a:buFont typeface="Arial" panose="020B0604020202020204" pitchFamily="34" charset="0"/>
                        <a:buChar char="•"/>
                      </a:pPr>
                      <a:r>
                        <a:rPr lang="en-US" sz="1100" dirty="0"/>
                        <a:t>Soldering station</a:t>
                      </a:r>
                    </a:p>
                    <a:p>
                      <a:pPr marL="238125" indent="-171450">
                        <a:lnSpc>
                          <a:spcPts val="1240"/>
                        </a:lnSpc>
                        <a:buFont typeface="Arial" panose="020B0604020202020204" pitchFamily="34" charset="0"/>
                        <a:buChar char="•"/>
                      </a:pPr>
                      <a:r>
                        <a:rPr lang="en-US" sz="1100" dirty="0"/>
                        <a:t>3D printer</a:t>
                      </a:r>
                    </a:p>
                    <a:p>
                      <a:pPr marL="238125" indent="-171450">
                        <a:lnSpc>
                          <a:spcPts val="1240"/>
                        </a:lnSpc>
                        <a:buFont typeface="Arial" panose="020B0604020202020204" pitchFamily="34" charset="0"/>
                        <a:buChar char="•"/>
                      </a:pPr>
                      <a:r>
                        <a:rPr lang="en-US" sz="1100" dirty="0"/>
                        <a:t>Welding machineries</a:t>
                      </a:r>
                    </a:p>
                    <a:p>
                      <a:pPr marL="238125" indent="-171450">
                        <a:lnSpc>
                          <a:spcPts val="1240"/>
                        </a:lnSpc>
                        <a:buFont typeface="Arial" panose="020B0604020202020204" pitchFamily="34" charset="0"/>
                        <a:buChar char="•"/>
                      </a:pPr>
                      <a:r>
                        <a:rPr lang="en-US" sz="1100" dirty="0"/>
                        <a:t>Other power equipment’s like, driller, cutter, etc.</a:t>
                      </a:r>
                      <a:endParaRPr sz="1100" dirty="0"/>
                    </a:p>
                    <a:p>
                      <a:pPr marL="66675" marR="146685">
                        <a:lnSpc>
                          <a:spcPct val="97300"/>
                        </a:lnSpc>
                        <a:spcBef>
                          <a:spcPts val="20"/>
                        </a:spcBef>
                      </a:pPr>
                      <a:r>
                        <a:rPr sz="1100" spc="-10" dirty="0"/>
                        <a:t>(For</a:t>
                      </a:r>
                      <a:r>
                        <a:rPr sz="1100" spc="70" dirty="0"/>
                        <a:t> </a:t>
                      </a:r>
                      <a:r>
                        <a:rPr sz="1100" spc="-5" dirty="0"/>
                        <a:t>Private</a:t>
                      </a:r>
                      <a:r>
                        <a:rPr sz="1100" spc="55" dirty="0"/>
                        <a:t> </a:t>
                      </a:r>
                      <a:r>
                        <a:rPr sz="1100" dirty="0"/>
                        <a:t>self</a:t>
                      </a:r>
                      <a:r>
                        <a:rPr sz="1100" spc="75" dirty="0"/>
                        <a:t> </a:t>
                      </a:r>
                      <a:r>
                        <a:rPr sz="1100" dirty="0"/>
                        <a:t>financing</a:t>
                      </a:r>
                      <a:r>
                        <a:rPr sz="1100" spc="65" dirty="0"/>
                        <a:t> </a:t>
                      </a:r>
                      <a:r>
                        <a:rPr sz="1100" spc="-10" dirty="0"/>
                        <a:t>Colleges,</a:t>
                      </a:r>
                      <a:r>
                        <a:rPr sz="1100" spc="100" dirty="0"/>
                        <a:t> </a:t>
                      </a:r>
                      <a:r>
                        <a:rPr sz="1100" dirty="0"/>
                        <a:t>50%</a:t>
                      </a:r>
                      <a:r>
                        <a:rPr sz="1100" spc="75" dirty="0"/>
                        <a:t> </a:t>
                      </a:r>
                      <a:r>
                        <a:rPr sz="1100" spc="-15" dirty="0"/>
                        <a:t>of</a:t>
                      </a:r>
                      <a:r>
                        <a:rPr sz="1100" spc="50" dirty="0"/>
                        <a:t> </a:t>
                      </a:r>
                      <a:r>
                        <a:rPr sz="1100" dirty="0"/>
                        <a:t>the </a:t>
                      </a:r>
                      <a:r>
                        <a:rPr sz="1100" spc="5" dirty="0"/>
                        <a:t> </a:t>
                      </a:r>
                      <a:r>
                        <a:rPr sz="1100" dirty="0"/>
                        <a:t>actual </a:t>
                      </a:r>
                      <a:r>
                        <a:rPr sz="1100" spc="-10" dirty="0"/>
                        <a:t>Equipment </a:t>
                      </a:r>
                      <a:r>
                        <a:rPr sz="1100" spc="-5" dirty="0"/>
                        <a:t>cost</a:t>
                      </a:r>
                      <a:r>
                        <a:rPr sz="1100" dirty="0"/>
                        <a:t> </a:t>
                      </a:r>
                      <a:r>
                        <a:rPr sz="1100" spc="-5" dirty="0"/>
                        <a:t>subject</a:t>
                      </a:r>
                      <a:r>
                        <a:rPr sz="1100" dirty="0"/>
                        <a:t> to the </a:t>
                      </a:r>
                      <a:r>
                        <a:rPr sz="1100" spc="-5" dirty="0"/>
                        <a:t>maximum </a:t>
                      </a:r>
                      <a:r>
                        <a:rPr sz="1100" spc="-25" dirty="0"/>
                        <a:t>of </a:t>
                      </a:r>
                      <a:r>
                        <a:rPr sz="1100" spc="-260" dirty="0"/>
                        <a:t> </a:t>
                      </a:r>
                      <a:r>
                        <a:rPr sz="1100" spc="-5" dirty="0"/>
                        <a:t>sanctioned</a:t>
                      </a:r>
                      <a:r>
                        <a:rPr sz="1100" spc="40" dirty="0"/>
                        <a:t> </a:t>
                      </a:r>
                      <a:r>
                        <a:rPr sz="1100" spc="-5" dirty="0"/>
                        <a:t>amount</a:t>
                      </a:r>
                      <a:r>
                        <a:rPr sz="1100" spc="65" dirty="0"/>
                        <a:t> </a:t>
                      </a:r>
                      <a:r>
                        <a:rPr sz="1100" spc="-5" dirty="0"/>
                        <a:t>shall</a:t>
                      </a:r>
                      <a:r>
                        <a:rPr sz="1100" spc="50" dirty="0"/>
                        <a:t> </a:t>
                      </a:r>
                      <a:r>
                        <a:rPr sz="1100" spc="10" dirty="0"/>
                        <a:t>be</a:t>
                      </a:r>
                      <a:r>
                        <a:rPr sz="1100" spc="50" dirty="0"/>
                        <a:t> </a:t>
                      </a:r>
                      <a:r>
                        <a:rPr sz="1100" spc="-5" dirty="0"/>
                        <a:t>borne</a:t>
                      </a:r>
                      <a:r>
                        <a:rPr sz="1100" spc="50" dirty="0"/>
                        <a:t> </a:t>
                      </a:r>
                      <a:r>
                        <a:rPr sz="1100" spc="10" dirty="0"/>
                        <a:t>by</a:t>
                      </a:r>
                      <a:r>
                        <a:rPr sz="1100" spc="40" dirty="0"/>
                        <a:t> </a:t>
                      </a:r>
                      <a:r>
                        <a:rPr sz="1100" spc="10" dirty="0"/>
                        <a:t>the</a:t>
                      </a:r>
                      <a:r>
                        <a:rPr sz="1100" spc="50" dirty="0"/>
                        <a:t> </a:t>
                      </a:r>
                      <a:r>
                        <a:rPr sz="1100" spc="-5" dirty="0"/>
                        <a:t>college)</a:t>
                      </a:r>
                      <a:endParaRPr sz="1100" dirty="0">
                        <a:latin typeface="Times New Roman"/>
                        <a:cs typeface="Times New Roman"/>
                      </a:endParaRPr>
                    </a:p>
                  </a:txBody>
                  <a:tcPr marL="0" marR="0" marT="0" marB="0"/>
                </a:tc>
                <a:tc>
                  <a:txBody>
                    <a:bodyPr/>
                    <a:lstStyle/>
                    <a:p>
                      <a:pPr lvl="1">
                        <a:lnSpc>
                          <a:spcPct val="100000"/>
                        </a:lnSpc>
                      </a:pPr>
                      <a:endParaRPr lang="en-US" sz="1100" dirty="0">
                        <a:latin typeface="Times New Roman"/>
                        <a:cs typeface="Times New Roman"/>
                      </a:endParaRPr>
                    </a:p>
                    <a:p>
                      <a:pPr lvl="1">
                        <a:lnSpc>
                          <a:spcPct val="100000"/>
                        </a:lnSpc>
                      </a:pPr>
                      <a:endParaRPr lang="en-US" sz="1100" dirty="0">
                        <a:latin typeface="Times New Roman"/>
                        <a:cs typeface="Times New Roman"/>
                      </a:endParaRPr>
                    </a:p>
                    <a:p>
                      <a:pPr lvl="1">
                        <a:lnSpc>
                          <a:spcPct val="100000"/>
                        </a:lnSpc>
                      </a:pPr>
                      <a:endParaRPr lang="en-US" sz="1100" dirty="0">
                        <a:latin typeface="Times New Roman"/>
                        <a:cs typeface="Times New Roman"/>
                      </a:endParaRPr>
                    </a:p>
                    <a:p>
                      <a:pPr lvl="1">
                        <a:lnSpc>
                          <a:spcPct val="100000"/>
                        </a:lnSpc>
                      </a:pPr>
                      <a:r>
                        <a:rPr lang="en-US" sz="1400" dirty="0" err="1">
                          <a:latin typeface="Times New Roman"/>
                          <a:cs typeface="Times New Roman"/>
                        </a:rPr>
                        <a:t>Rs</a:t>
                      </a:r>
                      <a:r>
                        <a:rPr lang="en-US" sz="1400" dirty="0">
                          <a:latin typeface="Times New Roman"/>
                          <a:cs typeface="Times New Roman"/>
                        </a:rPr>
                        <a:t> 30,000</a:t>
                      </a:r>
                      <a:endParaRPr sz="1400" dirty="0">
                        <a:latin typeface="Times New Roman"/>
                        <a:cs typeface="Times New Roman"/>
                      </a:endParaRPr>
                    </a:p>
                  </a:txBody>
                  <a:tcPr marL="0" marR="0" marT="0" marB="0"/>
                </a:tc>
                <a:extLst>
                  <a:ext uri="{0D108BD9-81ED-4DB2-BD59-A6C34878D82A}">
                    <a16:rowId xmlns:a16="http://schemas.microsoft.com/office/drawing/2014/main" val="10002"/>
                  </a:ext>
                </a:extLst>
              </a:tr>
              <a:tr h="512318">
                <a:tc>
                  <a:txBody>
                    <a:bodyPr/>
                    <a:lstStyle/>
                    <a:p>
                      <a:pPr marL="66675">
                        <a:lnSpc>
                          <a:spcPts val="1255"/>
                        </a:lnSpc>
                      </a:pPr>
                      <a:r>
                        <a:rPr sz="1100" dirty="0"/>
                        <a:t>3</a:t>
                      </a:r>
                      <a:endParaRPr sz="1100">
                        <a:latin typeface="Times New Roman"/>
                        <a:cs typeface="Times New Roman"/>
                      </a:endParaRPr>
                    </a:p>
                  </a:txBody>
                  <a:tcPr marL="0" marR="0" marT="0" marB="0"/>
                </a:tc>
                <a:tc>
                  <a:txBody>
                    <a:bodyPr/>
                    <a:lstStyle/>
                    <a:p>
                      <a:pPr marL="66675">
                        <a:lnSpc>
                          <a:spcPts val="1255"/>
                        </a:lnSpc>
                      </a:pPr>
                      <a:r>
                        <a:rPr sz="1100" spc="-5" dirty="0"/>
                        <a:t>Travel</a:t>
                      </a:r>
                      <a:endParaRPr sz="1100"/>
                    </a:p>
                    <a:p>
                      <a:pPr marL="66675">
                        <a:lnSpc>
                          <a:spcPct val="100000"/>
                        </a:lnSpc>
                      </a:pPr>
                      <a:r>
                        <a:rPr sz="1100" spc="-5" dirty="0"/>
                        <a:t>(Do</a:t>
                      </a:r>
                      <a:r>
                        <a:rPr sz="1100" spc="55" dirty="0"/>
                        <a:t> </a:t>
                      </a:r>
                      <a:r>
                        <a:rPr sz="1100" spc="-15" dirty="0"/>
                        <a:t>not</a:t>
                      </a:r>
                      <a:r>
                        <a:rPr sz="1100" spc="50" dirty="0"/>
                        <a:t> </a:t>
                      </a:r>
                      <a:r>
                        <a:rPr sz="1100" dirty="0"/>
                        <a:t>exceed</a:t>
                      </a:r>
                      <a:r>
                        <a:rPr sz="1100" spc="40" dirty="0"/>
                        <a:t> </a:t>
                      </a:r>
                      <a:r>
                        <a:rPr sz="1100" spc="-10" dirty="0"/>
                        <a:t>10%</a:t>
                      </a:r>
                      <a:r>
                        <a:rPr sz="1100" spc="80" dirty="0"/>
                        <a:t> </a:t>
                      </a:r>
                      <a:r>
                        <a:rPr sz="1100" dirty="0"/>
                        <a:t>of</a:t>
                      </a:r>
                      <a:r>
                        <a:rPr sz="1100" spc="50" dirty="0"/>
                        <a:t> </a:t>
                      </a:r>
                      <a:r>
                        <a:rPr sz="1100" spc="-15" dirty="0"/>
                        <a:t>the</a:t>
                      </a:r>
                      <a:r>
                        <a:rPr sz="1100" spc="65" dirty="0"/>
                        <a:t> </a:t>
                      </a:r>
                      <a:r>
                        <a:rPr sz="1100" spc="-5" dirty="0"/>
                        <a:t>total</a:t>
                      </a:r>
                      <a:r>
                        <a:rPr sz="1100" spc="65" dirty="0"/>
                        <a:t> </a:t>
                      </a:r>
                      <a:r>
                        <a:rPr sz="1100" spc="-5" dirty="0"/>
                        <a:t>amount)</a:t>
                      </a:r>
                      <a:endParaRPr sz="1100">
                        <a:latin typeface="Times New Roman"/>
                        <a:cs typeface="Times New Roman"/>
                      </a:endParaRPr>
                    </a:p>
                  </a:txBody>
                  <a:tcPr marL="0" marR="0" marT="0" marB="0"/>
                </a:tc>
                <a:tc>
                  <a:txBody>
                    <a:bodyPr/>
                    <a:lstStyle/>
                    <a:p>
                      <a:pPr lvl="1">
                        <a:lnSpc>
                          <a:spcPct val="100000"/>
                        </a:lnSpc>
                      </a:pPr>
                      <a:endParaRPr lang="en-US" sz="1100" dirty="0">
                        <a:latin typeface="Times New Roman"/>
                        <a:cs typeface="Times New Roman"/>
                      </a:endParaRPr>
                    </a:p>
                    <a:p>
                      <a:pPr lvl="1">
                        <a:lnSpc>
                          <a:spcPct val="100000"/>
                        </a:lnSpc>
                      </a:pPr>
                      <a:r>
                        <a:rPr lang="en-US" sz="1400" dirty="0" err="1">
                          <a:latin typeface="Times New Roman"/>
                          <a:cs typeface="Times New Roman"/>
                        </a:rPr>
                        <a:t>Rs</a:t>
                      </a:r>
                      <a:r>
                        <a:rPr lang="en-US" sz="1400" dirty="0">
                          <a:latin typeface="Times New Roman"/>
                          <a:cs typeface="Times New Roman"/>
                        </a:rPr>
                        <a:t> 5,000</a:t>
                      </a:r>
                      <a:endParaRPr sz="1400" dirty="0">
                        <a:latin typeface="Times New Roman"/>
                        <a:cs typeface="Times New Roman"/>
                      </a:endParaRPr>
                    </a:p>
                  </a:txBody>
                  <a:tcPr marL="0" marR="0" marT="0" marB="0"/>
                </a:tc>
                <a:extLst>
                  <a:ext uri="{0D108BD9-81ED-4DB2-BD59-A6C34878D82A}">
                    <a16:rowId xmlns:a16="http://schemas.microsoft.com/office/drawing/2014/main" val="10003"/>
                  </a:ext>
                </a:extLst>
              </a:tr>
              <a:tr h="591311">
                <a:tc>
                  <a:txBody>
                    <a:bodyPr/>
                    <a:lstStyle/>
                    <a:p>
                      <a:pPr marL="66675">
                        <a:lnSpc>
                          <a:spcPts val="1230"/>
                        </a:lnSpc>
                      </a:pPr>
                      <a:r>
                        <a:rPr sz="1100" dirty="0"/>
                        <a:t>4</a:t>
                      </a:r>
                      <a:endParaRPr sz="1100">
                        <a:latin typeface="Times New Roman"/>
                        <a:cs typeface="Times New Roman"/>
                      </a:endParaRPr>
                    </a:p>
                  </a:txBody>
                  <a:tcPr marL="0" marR="0" marT="0" marB="0"/>
                </a:tc>
                <a:tc>
                  <a:txBody>
                    <a:bodyPr/>
                    <a:lstStyle/>
                    <a:p>
                      <a:pPr marL="66675">
                        <a:lnSpc>
                          <a:spcPts val="1230"/>
                        </a:lnSpc>
                      </a:pPr>
                      <a:r>
                        <a:rPr sz="1100" spc="-5" dirty="0"/>
                        <a:t>Contingency</a:t>
                      </a:r>
                      <a:endParaRPr sz="1100" dirty="0"/>
                    </a:p>
                    <a:p>
                      <a:pPr marL="66675">
                        <a:lnSpc>
                          <a:spcPct val="100000"/>
                        </a:lnSpc>
                      </a:pPr>
                      <a:r>
                        <a:rPr sz="1100" spc="-5" dirty="0"/>
                        <a:t>(Do</a:t>
                      </a:r>
                      <a:r>
                        <a:rPr sz="1100" spc="55" dirty="0"/>
                        <a:t> </a:t>
                      </a:r>
                      <a:r>
                        <a:rPr sz="1100" spc="-15" dirty="0"/>
                        <a:t>not</a:t>
                      </a:r>
                      <a:r>
                        <a:rPr sz="1100" spc="50" dirty="0"/>
                        <a:t> </a:t>
                      </a:r>
                      <a:r>
                        <a:rPr sz="1100" dirty="0"/>
                        <a:t>exceed</a:t>
                      </a:r>
                      <a:r>
                        <a:rPr sz="1100" spc="40" dirty="0"/>
                        <a:t> </a:t>
                      </a:r>
                      <a:r>
                        <a:rPr sz="1100" spc="-10" dirty="0"/>
                        <a:t>10%</a:t>
                      </a:r>
                      <a:r>
                        <a:rPr sz="1100" spc="80" dirty="0"/>
                        <a:t> </a:t>
                      </a:r>
                      <a:r>
                        <a:rPr sz="1100" dirty="0"/>
                        <a:t>of</a:t>
                      </a:r>
                      <a:r>
                        <a:rPr sz="1100" spc="50" dirty="0"/>
                        <a:t> </a:t>
                      </a:r>
                      <a:r>
                        <a:rPr sz="1100" spc="-15" dirty="0"/>
                        <a:t>the</a:t>
                      </a:r>
                      <a:r>
                        <a:rPr sz="1100" spc="65" dirty="0"/>
                        <a:t> </a:t>
                      </a:r>
                      <a:r>
                        <a:rPr sz="1100" spc="-5" dirty="0"/>
                        <a:t>total</a:t>
                      </a:r>
                      <a:r>
                        <a:rPr sz="1100" spc="65" dirty="0"/>
                        <a:t> </a:t>
                      </a:r>
                      <a:r>
                        <a:rPr sz="1100" spc="-5" dirty="0"/>
                        <a:t>amount)</a:t>
                      </a:r>
                      <a:endParaRPr sz="1100" dirty="0">
                        <a:latin typeface="Times New Roman"/>
                        <a:cs typeface="Times New Roman"/>
                      </a:endParaRPr>
                    </a:p>
                  </a:txBody>
                  <a:tcPr marL="0" marR="0" marT="0" marB="0"/>
                </a:tc>
                <a:tc>
                  <a:txBody>
                    <a:bodyPr/>
                    <a:lstStyle/>
                    <a:p>
                      <a:pPr lvl="1">
                        <a:lnSpc>
                          <a:spcPct val="100000"/>
                        </a:lnSpc>
                      </a:pPr>
                      <a:endParaRPr lang="en-US" sz="1400" dirty="0">
                        <a:latin typeface="Times New Roman"/>
                        <a:cs typeface="Times New Roman"/>
                      </a:endParaRPr>
                    </a:p>
                    <a:p>
                      <a:pPr lvl="1">
                        <a:lnSpc>
                          <a:spcPct val="100000"/>
                        </a:lnSpc>
                      </a:pPr>
                      <a:r>
                        <a:rPr lang="en-US" sz="1400" dirty="0" err="1">
                          <a:latin typeface="Times New Roman"/>
                          <a:cs typeface="Times New Roman"/>
                        </a:rPr>
                        <a:t>Rs</a:t>
                      </a:r>
                      <a:r>
                        <a:rPr lang="en-US" sz="1400" dirty="0">
                          <a:latin typeface="Times New Roman"/>
                          <a:cs typeface="Times New Roman"/>
                        </a:rPr>
                        <a:t> 5,000</a:t>
                      </a:r>
                      <a:endParaRPr sz="1400" dirty="0">
                        <a:latin typeface="Times New Roman"/>
                        <a:cs typeface="Times New Roman"/>
                      </a:endParaRPr>
                    </a:p>
                  </a:txBody>
                  <a:tcPr marL="0" marR="0" marT="0" marB="0"/>
                </a:tc>
                <a:extLst>
                  <a:ext uri="{0D108BD9-81ED-4DB2-BD59-A6C34878D82A}">
                    <a16:rowId xmlns:a16="http://schemas.microsoft.com/office/drawing/2014/main" val="10004"/>
                  </a:ext>
                </a:extLst>
              </a:tr>
              <a:tr h="256285">
                <a:tc>
                  <a:txBody>
                    <a:bodyPr/>
                    <a:lstStyle/>
                    <a:p>
                      <a:pPr>
                        <a:lnSpc>
                          <a:spcPct val="100000"/>
                        </a:lnSpc>
                      </a:pPr>
                      <a:endParaRPr sz="1100">
                        <a:latin typeface="Times New Roman"/>
                        <a:cs typeface="Times New Roman"/>
                      </a:endParaRPr>
                    </a:p>
                  </a:txBody>
                  <a:tcPr marL="0" marR="0" marT="0" marB="0"/>
                </a:tc>
                <a:tc>
                  <a:txBody>
                    <a:bodyPr/>
                    <a:lstStyle/>
                    <a:p>
                      <a:pPr marL="66675">
                        <a:lnSpc>
                          <a:spcPts val="1255"/>
                        </a:lnSpc>
                      </a:pPr>
                      <a:r>
                        <a:rPr sz="1100" dirty="0"/>
                        <a:t>Total</a:t>
                      </a:r>
                      <a:endParaRPr sz="1100" dirty="0">
                        <a:latin typeface="Times New Roman"/>
                        <a:cs typeface="Times New Roman"/>
                      </a:endParaRPr>
                    </a:p>
                  </a:txBody>
                  <a:tcPr marL="0" marR="0" marT="0" marB="0"/>
                </a:tc>
                <a:tc>
                  <a:txBody>
                    <a:bodyPr/>
                    <a:lstStyle/>
                    <a:p>
                      <a:pPr lvl="1">
                        <a:lnSpc>
                          <a:spcPct val="100000"/>
                        </a:lnSpc>
                      </a:pPr>
                      <a:r>
                        <a:rPr lang="en-US" sz="1400" dirty="0" err="1">
                          <a:latin typeface="Times New Roman"/>
                          <a:cs typeface="Times New Roman"/>
                        </a:rPr>
                        <a:t>Rs</a:t>
                      </a:r>
                      <a:r>
                        <a:rPr lang="en-US" sz="1400" dirty="0">
                          <a:latin typeface="Times New Roman"/>
                          <a:cs typeface="Times New Roman"/>
                        </a:rPr>
                        <a:t> 50,000</a:t>
                      </a:r>
                      <a:endParaRPr sz="1400" dirty="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
        <p:nvSpPr>
          <p:cNvPr id="4" name="object 4"/>
          <p:cNvSpPr txBox="1"/>
          <p:nvPr/>
        </p:nvSpPr>
        <p:spPr>
          <a:xfrm>
            <a:off x="1148715" y="6815802"/>
            <a:ext cx="366395" cy="358775"/>
          </a:xfrm>
          <a:prstGeom prst="rect">
            <a:avLst/>
          </a:prstGeom>
        </p:spPr>
        <p:txBody>
          <a:bodyPr vert="horz" wrap="square" lIns="0" tIns="20320" rIns="0" bIns="0" rtlCol="0">
            <a:spAutoFit/>
          </a:bodyPr>
          <a:lstStyle/>
          <a:p>
            <a:pPr marL="12700" marR="5080">
              <a:lnSpc>
                <a:spcPts val="1300"/>
              </a:lnSpc>
              <a:spcBef>
                <a:spcPts val="160"/>
              </a:spcBef>
            </a:pPr>
            <a:r>
              <a:rPr sz="1100" spc="5" dirty="0">
                <a:latin typeface="Times New Roman"/>
                <a:cs typeface="Times New Roman"/>
              </a:rPr>
              <a:t>P</a:t>
            </a:r>
            <a:r>
              <a:rPr sz="1100" spc="-20" dirty="0">
                <a:latin typeface="Times New Roman"/>
                <a:cs typeface="Times New Roman"/>
              </a:rPr>
              <a:t>l</a:t>
            </a:r>
            <a:r>
              <a:rPr sz="1100" spc="10" dirty="0">
                <a:latin typeface="Times New Roman"/>
                <a:cs typeface="Times New Roman"/>
              </a:rPr>
              <a:t>a</a:t>
            </a:r>
            <a:r>
              <a:rPr sz="1100" spc="-10" dirty="0">
                <a:latin typeface="Times New Roman"/>
                <a:cs typeface="Times New Roman"/>
              </a:rPr>
              <a:t>ce</a:t>
            </a:r>
            <a:r>
              <a:rPr sz="1100" dirty="0">
                <a:latin typeface="Times New Roman"/>
                <a:cs typeface="Times New Roman"/>
              </a:rPr>
              <a:t>:  </a:t>
            </a:r>
            <a:r>
              <a:rPr sz="1100" spc="-10" dirty="0">
                <a:latin typeface="Times New Roman"/>
                <a:cs typeface="Times New Roman"/>
              </a:rPr>
              <a:t>Date:</a:t>
            </a:r>
            <a:endParaRPr sz="1100" dirty="0">
              <a:latin typeface="Times New Roman"/>
              <a:cs typeface="Times New Roman"/>
            </a:endParaRPr>
          </a:p>
        </p:txBody>
      </p:sp>
      <p:sp>
        <p:nvSpPr>
          <p:cNvPr id="5" name="object 5"/>
          <p:cNvSpPr txBox="1"/>
          <p:nvPr/>
        </p:nvSpPr>
        <p:spPr>
          <a:xfrm>
            <a:off x="4953000" y="6702545"/>
            <a:ext cx="2033905" cy="358775"/>
          </a:xfrm>
          <a:prstGeom prst="rect">
            <a:avLst/>
          </a:prstGeom>
        </p:spPr>
        <p:txBody>
          <a:bodyPr vert="horz" wrap="square" lIns="0" tIns="20955" rIns="0" bIns="0" rtlCol="0">
            <a:spAutoFit/>
          </a:bodyPr>
          <a:lstStyle/>
          <a:p>
            <a:pPr marL="109855" marR="5080" indent="-97790">
              <a:lnSpc>
                <a:spcPts val="1300"/>
              </a:lnSpc>
              <a:spcBef>
                <a:spcPts val="165"/>
              </a:spcBef>
            </a:pPr>
            <a:r>
              <a:rPr sz="1100" dirty="0">
                <a:latin typeface="Times New Roman"/>
                <a:cs typeface="Times New Roman"/>
              </a:rPr>
              <a:t>Signature</a:t>
            </a:r>
            <a:r>
              <a:rPr sz="1100" spc="100" dirty="0">
                <a:latin typeface="Times New Roman"/>
                <a:cs typeface="Times New Roman"/>
              </a:rPr>
              <a:t> </a:t>
            </a:r>
            <a:r>
              <a:rPr sz="1100" spc="-15" dirty="0">
                <a:latin typeface="Times New Roman"/>
                <a:cs typeface="Times New Roman"/>
              </a:rPr>
              <a:t>of</a:t>
            </a:r>
            <a:r>
              <a:rPr sz="1100" spc="95" dirty="0">
                <a:latin typeface="Times New Roman"/>
                <a:cs typeface="Times New Roman"/>
              </a:rPr>
              <a:t> </a:t>
            </a:r>
            <a:r>
              <a:rPr sz="1100" spc="-5" dirty="0">
                <a:latin typeface="Times New Roman"/>
                <a:cs typeface="Times New Roman"/>
              </a:rPr>
              <a:t>Principal</a:t>
            </a:r>
            <a:r>
              <a:rPr sz="1100" spc="85" dirty="0">
                <a:latin typeface="Times New Roman"/>
                <a:cs typeface="Times New Roman"/>
              </a:rPr>
              <a:t> </a:t>
            </a:r>
            <a:r>
              <a:rPr sz="1100" spc="-5" dirty="0">
                <a:latin typeface="Times New Roman"/>
                <a:cs typeface="Times New Roman"/>
              </a:rPr>
              <a:t>Investigator: </a:t>
            </a:r>
            <a:r>
              <a:rPr sz="1100" spc="-260" dirty="0">
                <a:latin typeface="Times New Roman"/>
                <a:cs typeface="Times New Roman"/>
              </a:rPr>
              <a:t> </a:t>
            </a:r>
            <a:r>
              <a:rPr sz="1100" spc="-10" dirty="0">
                <a:latin typeface="Times New Roman"/>
                <a:cs typeface="Times New Roman"/>
              </a:rPr>
              <a:t>Name,</a:t>
            </a:r>
            <a:r>
              <a:rPr sz="1100" spc="114" dirty="0">
                <a:latin typeface="Times New Roman"/>
                <a:cs typeface="Times New Roman"/>
              </a:rPr>
              <a:t> </a:t>
            </a:r>
            <a:r>
              <a:rPr sz="1100" spc="-10" dirty="0">
                <a:latin typeface="Times New Roman"/>
                <a:cs typeface="Times New Roman"/>
              </a:rPr>
              <a:t>Address</a:t>
            </a:r>
            <a:r>
              <a:rPr sz="1100" spc="85" dirty="0">
                <a:latin typeface="Times New Roman"/>
                <a:cs typeface="Times New Roman"/>
              </a:rPr>
              <a:t> </a:t>
            </a:r>
            <a:r>
              <a:rPr sz="1100" dirty="0">
                <a:latin typeface="Times New Roman"/>
                <a:cs typeface="Times New Roman"/>
              </a:rPr>
              <a:t>&amp;</a:t>
            </a:r>
            <a:r>
              <a:rPr sz="1100" spc="60" dirty="0">
                <a:latin typeface="Times New Roman"/>
                <a:cs typeface="Times New Roman"/>
              </a:rPr>
              <a:t> </a:t>
            </a:r>
            <a:r>
              <a:rPr sz="1100" spc="-5" dirty="0">
                <a:latin typeface="Times New Roman"/>
                <a:cs typeface="Times New Roman"/>
              </a:rPr>
              <a:t>Telephone</a:t>
            </a:r>
            <a:r>
              <a:rPr sz="1100" spc="70" dirty="0">
                <a:latin typeface="Times New Roman"/>
                <a:cs typeface="Times New Roman"/>
              </a:rPr>
              <a:t> </a:t>
            </a:r>
            <a:r>
              <a:rPr sz="1100" spc="-5" dirty="0">
                <a:latin typeface="Times New Roman"/>
                <a:cs typeface="Times New Roman"/>
              </a:rPr>
              <a:t>No:</a:t>
            </a:r>
            <a:endParaRPr sz="1100" dirty="0">
              <a:latin typeface="Times New Roman"/>
              <a:cs typeface="Times New Roman"/>
            </a:endParaRPr>
          </a:p>
        </p:txBody>
      </p:sp>
      <p:sp>
        <p:nvSpPr>
          <p:cNvPr id="6" name="object 6"/>
          <p:cNvSpPr txBox="1"/>
          <p:nvPr/>
        </p:nvSpPr>
        <p:spPr>
          <a:xfrm>
            <a:off x="3008616" y="7669297"/>
            <a:ext cx="67119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Times New Roman"/>
                <a:cs typeface="Times New Roman"/>
              </a:rPr>
              <a:t>Office</a:t>
            </a:r>
            <a:r>
              <a:rPr sz="1100" spc="45" dirty="0">
                <a:latin typeface="Times New Roman"/>
                <a:cs typeface="Times New Roman"/>
              </a:rPr>
              <a:t> </a:t>
            </a:r>
            <a:r>
              <a:rPr sz="1100" spc="-5" dirty="0">
                <a:latin typeface="Times New Roman"/>
                <a:cs typeface="Times New Roman"/>
              </a:rPr>
              <a:t>Seal</a:t>
            </a:r>
            <a:endParaRPr sz="1100" dirty="0">
              <a:latin typeface="Times New Roman"/>
              <a:cs typeface="Times New Roman"/>
            </a:endParaRPr>
          </a:p>
        </p:txBody>
      </p:sp>
      <p:sp>
        <p:nvSpPr>
          <p:cNvPr id="7" name="object 7"/>
          <p:cNvSpPr txBox="1"/>
          <p:nvPr/>
        </p:nvSpPr>
        <p:spPr>
          <a:xfrm>
            <a:off x="1147749" y="8418651"/>
            <a:ext cx="2737485" cy="1068705"/>
          </a:xfrm>
          <a:prstGeom prst="rect">
            <a:avLst/>
          </a:prstGeom>
        </p:spPr>
        <p:txBody>
          <a:bodyPr vert="horz" wrap="square" lIns="0" tIns="12700" rIns="0" bIns="0" rtlCol="0">
            <a:spAutoFit/>
          </a:bodyPr>
          <a:lstStyle/>
          <a:p>
            <a:pPr marL="12700">
              <a:lnSpc>
                <a:spcPct val="100000"/>
              </a:lnSpc>
              <a:spcBef>
                <a:spcPts val="100"/>
              </a:spcBef>
            </a:pPr>
            <a:r>
              <a:rPr sz="1100" spc="-5" dirty="0">
                <a:latin typeface="Times New Roman"/>
                <a:cs typeface="Times New Roman"/>
              </a:rPr>
              <a:t>Address:</a:t>
            </a:r>
            <a:endParaRPr sz="1100" dirty="0">
              <a:latin typeface="Times New Roman"/>
              <a:cs typeface="Times New Roman"/>
            </a:endParaRPr>
          </a:p>
          <a:p>
            <a:pPr>
              <a:lnSpc>
                <a:spcPct val="100000"/>
              </a:lnSpc>
              <a:spcBef>
                <a:spcPts val="15"/>
              </a:spcBef>
            </a:pPr>
            <a:endParaRPr sz="950" dirty="0">
              <a:latin typeface="Times New Roman"/>
              <a:cs typeface="Times New Roman"/>
            </a:endParaRPr>
          </a:p>
          <a:p>
            <a:pPr marL="12700">
              <a:lnSpc>
                <a:spcPct val="100000"/>
              </a:lnSpc>
            </a:pPr>
            <a:r>
              <a:rPr sz="1100" spc="-5" dirty="0">
                <a:latin typeface="Times New Roman"/>
                <a:cs typeface="Times New Roman"/>
              </a:rPr>
              <a:t>Dean</a:t>
            </a:r>
            <a:r>
              <a:rPr sz="1100" spc="45" dirty="0">
                <a:latin typeface="Times New Roman"/>
                <a:cs typeface="Times New Roman"/>
              </a:rPr>
              <a:t> </a:t>
            </a:r>
            <a:r>
              <a:rPr sz="1100" spc="-5" dirty="0">
                <a:latin typeface="Times New Roman"/>
                <a:cs typeface="Times New Roman"/>
              </a:rPr>
              <a:t>Research,</a:t>
            </a:r>
            <a:endParaRPr sz="1100" dirty="0">
              <a:latin typeface="Times New Roman"/>
              <a:cs typeface="Times New Roman"/>
            </a:endParaRPr>
          </a:p>
          <a:p>
            <a:pPr marL="12700" marR="5080">
              <a:lnSpc>
                <a:spcPct val="110900"/>
              </a:lnSpc>
              <a:spcBef>
                <a:spcPts val="70"/>
              </a:spcBef>
            </a:pPr>
            <a:r>
              <a:rPr sz="1100" b="1" spc="-15" dirty="0">
                <a:latin typeface="Times New Roman"/>
                <a:cs typeface="Times New Roman"/>
              </a:rPr>
              <a:t>APJ</a:t>
            </a:r>
            <a:r>
              <a:rPr sz="1100" b="1" spc="114" dirty="0">
                <a:latin typeface="Times New Roman"/>
                <a:cs typeface="Times New Roman"/>
              </a:rPr>
              <a:t> </a:t>
            </a:r>
            <a:r>
              <a:rPr sz="1100" b="1" spc="-5" dirty="0">
                <a:latin typeface="Times New Roman"/>
                <a:cs typeface="Times New Roman"/>
              </a:rPr>
              <a:t>Abdul</a:t>
            </a:r>
            <a:r>
              <a:rPr sz="1100" b="1" spc="145" dirty="0">
                <a:latin typeface="Times New Roman"/>
                <a:cs typeface="Times New Roman"/>
              </a:rPr>
              <a:t> </a:t>
            </a:r>
            <a:r>
              <a:rPr sz="1100" b="1" spc="-5" dirty="0">
                <a:latin typeface="Times New Roman"/>
                <a:cs typeface="Times New Roman"/>
              </a:rPr>
              <a:t>Kalam</a:t>
            </a:r>
            <a:r>
              <a:rPr sz="1100" b="1" spc="85" dirty="0">
                <a:latin typeface="Times New Roman"/>
                <a:cs typeface="Times New Roman"/>
              </a:rPr>
              <a:t> </a:t>
            </a:r>
            <a:r>
              <a:rPr sz="1100" b="1" spc="-5" dirty="0">
                <a:latin typeface="Times New Roman"/>
                <a:cs typeface="Times New Roman"/>
              </a:rPr>
              <a:t>Technological</a:t>
            </a:r>
            <a:r>
              <a:rPr sz="1100" b="1" spc="125" dirty="0">
                <a:latin typeface="Times New Roman"/>
                <a:cs typeface="Times New Roman"/>
              </a:rPr>
              <a:t> </a:t>
            </a:r>
            <a:r>
              <a:rPr sz="1100" b="1" spc="-5" dirty="0">
                <a:latin typeface="Times New Roman"/>
                <a:cs typeface="Times New Roman"/>
              </a:rPr>
              <a:t>University, </a:t>
            </a:r>
            <a:r>
              <a:rPr sz="1100" b="1" spc="-260" dirty="0">
                <a:latin typeface="Times New Roman"/>
                <a:cs typeface="Times New Roman"/>
              </a:rPr>
              <a:t> </a:t>
            </a:r>
            <a:r>
              <a:rPr sz="1100" spc="-5" dirty="0">
                <a:latin typeface="Times New Roman"/>
                <a:cs typeface="Times New Roman"/>
              </a:rPr>
              <a:t>College</a:t>
            </a:r>
            <a:r>
              <a:rPr sz="1100" spc="50" dirty="0">
                <a:latin typeface="Times New Roman"/>
                <a:cs typeface="Times New Roman"/>
              </a:rPr>
              <a:t> </a:t>
            </a:r>
            <a:r>
              <a:rPr sz="1100" dirty="0">
                <a:latin typeface="Times New Roman"/>
                <a:cs typeface="Times New Roman"/>
              </a:rPr>
              <a:t>of</a:t>
            </a:r>
            <a:r>
              <a:rPr sz="1100" spc="45" dirty="0">
                <a:latin typeface="Times New Roman"/>
                <a:cs typeface="Times New Roman"/>
              </a:rPr>
              <a:t> </a:t>
            </a:r>
            <a:r>
              <a:rPr sz="1100" spc="-5" dirty="0">
                <a:latin typeface="Times New Roman"/>
                <a:cs typeface="Times New Roman"/>
              </a:rPr>
              <a:t>Engineering</a:t>
            </a:r>
            <a:r>
              <a:rPr sz="1100" spc="60" dirty="0">
                <a:latin typeface="Times New Roman"/>
                <a:cs typeface="Times New Roman"/>
              </a:rPr>
              <a:t> </a:t>
            </a:r>
            <a:r>
              <a:rPr sz="1100" dirty="0">
                <a:latin typeface="Times New Roman"/>
                <a:cs typeface="Times New Roman"/>
              </a:rPr>
              <a:t>Trivandrum</a:t>
            </a:r>
            <a:r>
              <a:rPr sz="1100" spc="20" dirty="0">
                <a:latin typeface="Times New Roman"/>
                <a:cs typeface="Times New Roman"/>
              </a:rPr>
              <a:t> </a:t>
            </a:r>
            <a:r>
              <a:rPr sz="1100" dirty="0">
                <a:latin typeface="Times New Roman"/>
                <a:cs typeface="Times New Roman"/>
              </a:rPr>
              <a:t>Campus, </a:t>
            </a:r>
            <a:r>
              <a:rPr sz="1100" spc="5" dirty="0">
                <a:latin typeface="Times New Roman"/>
                <a:cs typeface="Times New Roman"/>
              </a:rPr>
              <a:t> </a:t>
            </a:r>
            <a:r>
              <a:rPr sz="1100" dirty="0">
                <a:latin typeface="Times New Roman"/>
                <a:cs typeface="Times New Roman"/>
              </a:rPr>
              <a:t>Thiruvananthapuram </a:t>
            </a:r>
            <a:r>
              <a:rPr sz="1100" spc="-5" dirty="0">
                <a:latin typeface="Times New Roman"/>
                <a:cs typeface="Times New Roman"/>
              </a:rPr>
              <a:t>-Pin</a:t>
            </a:r>
            <a:r>
              <a:rPr sz="1100" spc="30" dirty="0">
                <a:latin typeface="Times New Roman"/>
                <a:cs typeface="Times New Roman"/>
              </a:rPr>
              <a:t> </a:t>
            </a:r>
            <a:r>
              <a:rPr sz="1100" dirty="0">
                <a:latin typeface="Times New Roman"/>
                <a:cs typeface="Times New Roman"/>
              </a:rPr>
              <a:t>695</a:t>
            </a:r>
            <a:r>
              <a:rPr sz="1100" spc="10" dirty="0">
                <a:latin typeface="Times New Roman"/>
                <a:cs typeface="Times New Roman"/>
              </a:rPr>
              <a:t> </a:t>
            </a:r>
            <a:r>
              <a:rPr sz="1100" dirty="0">
                <a:latin typeface="Times New Roman"/>
                <a:cs typeface="Times New Roman"/>
              </a:rPr>
              <a:t>016.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1769</Words>
  <Application>Microsoft Office PowerPoint</Application>
  <PresentationFormat>Custom</PresentationFormat>
  <Paragraphs>176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Student_Project_-_Application_Form_modified</dc:title>
  <dc:creator>APJAKTU RESEARCH</dc:creator>
  <cp:lastModifiedBy>AJIN.KJ@studentambassadors.com</cp:lastModifiedBy>
  <cp:revision>6</cp:revision>
  <dcterms:created xsi:type="dcterms:W3CDTF">2022-12-12T08:34:50Z</dcterms:created>
  <dcterms:modified xsi:type="dcterms:W3CDTF">2022-12-22T05:24:58Z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2022-12-12T00:00:00Z</vt:filetime>
  </property>
  <property fmtid="{D5CDD505-2E9C-101B-9397-08002B2CF9AE}" pid="3" name="Creator">
    <vt:lpwstr>Microsoft® Word 2016</vt:lpwstr>
  </property>
  <property fmtid="{D5CDD505-2E9C-101B-9397-08002B2CF9AE}" pid="4" name="LastSaved">
    <vt:filetime>2022-12-12T00:00:00Z</vt:filetime>
  </property>
</Properties>
</file>