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3"/>
  </p:sldMasterIdLst>
  <p:notesMasterIdLst>
    <p:notesMasterId r:id="rId6"/>
  </p:notesMasterIdLst>
  <p:handoutMasterIdLst>
    <p:handoutMasterId r:id="rId11"/>
  </p:handoutMasterIdLst>
  <p:sldIdLst>
    <p:sldId id="256" r:id="rId4"/>
    <p:sldId id="259" r:id="rId5"/>
    <p:sldId id="263" r:id="rId7"/>
    <p:sldId id="269" r:id="rId8"/>
    <p:sldId id="286" r:id="rId9"/>
    <p:sldId id="284" r:id="rId10"/>
  </p:sldIdLst>
  <p:sldSz cx="12192000" cy="6858000"/>
  <p:notesSz cx="6858000" cy="9144000"/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b="0" i="0" u="none" kern="1200" baseline="0">
        <a:solidFill>
          <a:schemeClr val="tx1"/>
        </a:solidFill>
        <a:latin typeface="Calibri" panose="020F0502020204030204" pitchFamily="34" charset="0"/>
        <a:ea typeface="SimSun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74" userDrawn="1">
          <p15:clr>
            <a:srgbClr val="A4A3A4"/>
          </p15:clr>
        </p15:guide>
        <p15:guide id="2" pos="391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9C3"/>
    <a:srgbClr val="8B8C8E"/>
    <a:srgbClr val="303231"/>
    <a:srgbClr val="0077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0100"/>
    <p:restoredTop sz="94660"/>
  </p:normalViewPr>
  <p:slideViewPr>
    <p:cSldViewPr snapToGrid="0" showGuides="1">
      <p:cViewPr>
        <p:scale>
          <a:sx n="50" d="100"/>
          <a:sy n="50" d="100"/>
        </p:scale>
        <p:origin x="2898" y="1260"/>
      </p:cViewPr>
      <p:guideLst>
        <p:guide orient="horz" pos="2074"/>
        <p:guide pos="3918"/>
      </p:guideLst>
    </p:cSldViewPr>
  </p:slideViewPr>
  <p:notesTextViewPr>
    <p:cViewPr>
      <p:scale>
        <a:sx n="1" d="1"/>
        <a:sy n="1" d="1"/>
      </p:scale>
      <p:origin x="0" y="0"/>
    </p:cViewPr>
  </p:notesTextViewPr>
  <p:sorterViewPr showFormatting="0">
    <p:cViewPr>
      <p:scale>
        <a:sx n="75" d="100"/>
        <a:sy n="75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fontAlgn="base"/>
            <a:fld id="{0F9B84EA-7D68-4D60-9CB1-D50884785D1C}" type="datetimeFigureOut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fontAlgn="base"/>
            <a:endParaRPr lang="zh-CN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fontAlgn="base"/>
            <a:fld id="{8D4E0FC9-F1F8-4FAE-9988-3BA365CFD46F}" type="slidenum">
              <a:rPr lang="zh-CN" altLang="en-US" strike="noStrike" noProof="1" smtClean="0">
                <a:latin typeface="Calibri" panose="020F0502020204030204" pitchFamily="34" charset="0"/>
                <a:ea typeface="SimSun" panose="02010600030101010101" pitchFamily="2" charset="-122"/>
                <a:cs typeface="+mn-cs"/>
              </a:rPr>
            </a:fld>
            <a:endParaRPr lang="zh-CN" altLang="en-US" strike="noStrike" noProof="1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Click to edit Master text style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386B6B3-4F4E-4521-BE2C-AD595F15E130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Arial" panose="020B0604020202020204" pitchFamily="34" charset="0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Arial" panose="020B0604020202020204" pitchFamily="34" charset="0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Arial" panose="020B0604020202020204" pitchFamily="34" charset="0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Arial" panose="020B0604020202020204" pitchFamily="34" charset="0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Arial" panose="020B0604020202020204" pitchFamily="34" charset="0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Arial" panose="020B0604020202020204" pitchFamily="34" charset="0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Arial" panose="020B0604020202020204" pitchFamily="34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7170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7171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 anchorCtr="0"/>
          <a:p>
            <a:pPr lvl="0" algn="r"/>
            <a:fld id="{9A0DB2DC-4C9A-4742-B13C-FB6460FD3503}" type="slidenum">
              <a:rPr lang="zh-CN" altLang="en-US" sz="1200" dirty="0">
                <a:cs typeface="Arial" panose="020B0604020202020204" pitchFamily="34" charset="0"/>
              </a:rPr>
            </a:fld>
            <a:endParaRPr lang="zh-CN" altLang="en-US" sz="1200" dirty="0"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9218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9219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 anchorCtr="0"/>
          <a:p>
            <a:pPr lvl="0" algn="r"/>
            <a:fld id="{9A0DB2DC-4C9A-4742-B13C-FB6460FD3503}" type="slidenum">
              <a:rPr lang="zh-CN" altLang="en-US" sz="1200" dirty="0">
                <a:cs typeface="Arial" panose="020B0604020202020204" pitchFamily="34" charset="0"/>
              </a:rPr>
            </a:fld>
            <a:endParaRPr lang="zh-CN" altLang="en-US" sz="1200" dirty="0"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3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23554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23555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 anchorCtr="0"/>
          <a:p>
            <a:pPr lvl="0" algn="r"/>
            <a:fld id="{9A0DB2DC-4C9A-4742-B13C-FB6460FD3503}" type="slidenum">
              <a:rPr lang="zh-CN" altLang="en-US" sz="1200" dirty="0">
                <a:cs typeface="Arial" panose="020B0604020202020204" pitchFamily="34" charset="0"/>
              </a:rPr>
            </a:fld>
            <a:endParaRPr lang="zh-CN" altLang="en-US" sz="1200" dirty="0"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7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9218" name="备注占位符 2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 anchorCtr="0"/>
          <a:p>
            <a:pPr lvl="0" eaLnBrk="1" hangingPunct="1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9219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 anchorCtr="0"/>
          <a:p>
            <a:pPr lvl="0" algn="r"/>
            <a:fld id="{9A0DB2DC-4C9A-4742-B13C-FB6460FD3503}" type="slidenum">
              <a:rPr lang="zh-CN" altLang="en-US" sz="1200" dirty="0">
                <a:cs typeface="Arial" panose="020B0604020202020204" pitchFamily="34" charset="0"/>
              </a:rPr>
            </a:fld>
            <a:endParaRPr lang="zh-CN" altLang="en-US" sz="1200" dirty="0"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base"/>
            <a:r>
              <a:rPr lang="zh-CN" altLang="en-US" strike="noStrike" noProof="1" smtClean="0"/>
              <a:t>Click to edit Master title style</a:t>
            </a:r>
            <a:endParaRPr lang="zh-CN" altLang="en-US" strike="noStrike" noProof="1" smtClean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base"/>
            <a:r>
              <a:rPr lang="zh-CN" altLang="en-US" strike="noStrike" noProof="1" smtClean="0"/>
              <a:t>Click to edit Master title style</a:t>
            </a:r>
            <a:endParaRPr lang="zh-CN" altLang="en-US" strike="noStrike" noProof="1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4A132D4-9579-43D3-893F-C68241121384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Arial" panose="020B0604020202020204" pitchFamily="34" charset="0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Arial" panose="020B0604020202020204" pitchFamily="34" charset="0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 fontAlgn="base"/>
            <a:r>
              <a:rPr lang="zh-CN" altLang="en-US" strike="noStrike" noProof="1" smtClean="0"/>
              <a:t>Click to edit Master title style</a:t>
            </a:r>
            <a:endParaRPr lang="zh-CN" altLang="en-US" strike="noStrike" noProof="1" smtClean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fontAlgn="base"/>
            <a:r>
              <a:rPr lang="zh-CN" altLang="en-US" strike="noStrike" noProof="1" smtClean="0"/>
              <a:t>Click to edit Master title style</a:t>
            </a:r>
            <a:endParaRPr lang="zh-CN" altLang="en-US" strike="noStrike" noProof="1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4A132D4-9579-43D3-893F-C68241121384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Arial" panose="020B0604020202020204" pitchFamily="34" charset="0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Arial" panose="020B0604020202020204" pitchFamily="34" charset="0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 dirty="0"/>
              <a:t>Click to edit Master text style</a:t>
            </a:r>
            <a:endParaRPr lang="zh-CN" altLang="en-US" dirty="0"/>
          </a:p>
          <a:p>
            <a:pPr lvl="1" indent="-228600"/>
            <a:r>
              <a:rPr lang="zh-CN" altLang="en-US" dirty="0"/>
              <a:t>Second level</a:t>
            </a:r>
            <a:endParaRPr lang="zh-CN" altLang="en-US" dirty="0"/>
          </a:p>
          <a:p>
            <a:pPr lvl="2" indent="-228600"/>
            <a:r>
              <a:rPr lang="zh-CN" altLang="en-US" dirty="0"/>
              <a:t>Third level</a:t>
            </a:r>
            <a:endParaRPr lang="zh-CN" altLang="en-US" dirty="0"/>
          </a:p>
          <a:p>
            <a:pPr lvl="3" indent="-228600"/>
            <a:r>
              <a:rPr lang="zh-CN" altLang="en-US" dirty="0"/>
              <a:t>Fourth level</a:t>
            </a:r>
            <a:endParaRPr lang="zh-CN" altLang="en-US" dirty="0"/>
          </a:p>
          <a:p>
            <a:pPr lvl="4" indent="-228600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4A132D4-9579-43D3-893F-C68241121384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Arial" panose="020B0604020202020204" pitchFamily="34" charset="0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Arial" panose="020B0604020202020204" pitchFamily="34" charset="0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Arial" panose="020B0604020202020204" pitchFamily="34" charset="0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Arial" panose="020B0604020202020204" pitchFamily="34" charset="0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Arial" panose="020B0604020202020204" pitchFamily="34" charset="0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Arial" panose="020B0604020202020204" pitchFamily="34" charset="0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Arial" panose="020B0604020202020204" pitchFamily="34" charset="0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Arial" panose="020B0604020202020204" pitchFamily="34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 w="9525">
            <a:noFill/>
          </a:ln>
        </p:spPr>
        <p:txBody>
          <a:bodyPr anchor="t" anchorCtr="0"/>
          <a:p>
            <a:pPr lvl="0"/>
            <a:r>
              <a:rPr lang="zh-CN" altLang="en-US" dirty="0"/>
              <a:t>Click to edit Master text style</a:t>
            </a:r>
            <a:endParaRPr lang="zh-CN" altLang="en-US" dirty="0"/>
          </a:p>
          <a:p>
            <a:pPr lvl="1" indent="-228600"/>
            <a:r>
              <a:rPr lang="zh-CN" altLang="en-US" dirty="0"/>
              <a:t>Second level</a:t>
            </a:r>
            <a:endParaRPr lang="zh-CN" altLang="en-US" dirty="0"/>
          </a:p>
          <a:p>
            <a:pPr lvl="2" indent="-228600"/>
            <a:r>
              <a:rPr lang="zh-CN" altLang="en-US" dirty="0"/>
              <a:t>Third level</a:t>
            </a:r>
            <a:endParaRPr lang="zh-CN" altLang="en-US" dirty="0"/>
          </a:p>
          <a:p>
            <a:pPr lvl="3" indent="-228600"/>
            <a:r>
              <a:rPr lang="zh-CN" altLang="en-US" dirty="0"/>
              <a:t>Fourth level</a:t>
            </a:r>
            <a:endParaRPr lang="zh-CN" altLang="en-US" dirty="0"/>
          </a:p>
          <a:p>
            <a:pPr lvl="4" indent="-228600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4A132D4-9579-43D3-893F-C68241121384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>
                    <a:tint val="75000"/>
                  </a:schemeClr>
                </a:solidFill>
                <a:effectLst/>
                <a:uLnTx/>
                <a:uFillTx/>
                <a:latin typeface="+mn-lt"/>
                <a:ea typeface="Arial" panose="020B0604020202020204" pitchFamily="34" charset="0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Arial" panose="020B0604020202020204" pitchFamily="34" charset="0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hf sldNum="0" hdr="0" ftr="0" dt="0"/>
  <p:txStyles>
    <p:titleStyle>
      <a:lvl1pPr algn="l" rtl="0" fontAlgn="base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Arial" panose="020B0604020202020204" pitchFamily="34" charset="0"/>
          <a:cs typeface="+mj-cs"/>
        </a:defRPr>
      </a:lvl1pPr>
      <a:lvl2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2pPr>
      <a:lvl3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3pPr>
      <a:lvl4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4pPr>
      <a:lvl5pPr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  <a:ea typeface="SimSun" panose="02010600030101010101" pitchFamily="2" charset="-122"/>
        </a:defRPr>
      </a:lvl9pPr>
    </p:titleStyle>
    <p:bodyStyle>
      <a:lvl1pPr marL="228600" indent="-228600" algn="l" rtl="0" fontAlgn="base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Arial" panose="020B0604020202020204" pitchFamily="34" charset="0"/>
          <a:cs typeface="+mn-cs"/>
        </a:defRPr>
      </a:lvl1pPr>
      <a:lvl2pPr marL="6858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Arial" panose="020B0604020202020204" pitchFamily="34" charset="0"/>
          <a:cs typeface="+mn-cs"/>
        </a:defRPr>
      </a:lvl2pPr>
      <a:lvl3pPr marL="11430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Arial" panose="020B0604020202020204" pitchFamily="34" charset="0"/>
          <a:cs typeface="+mn-cs"/>
        </a:defRPr>
      </a:lvl3pPr>
      <a:lvl4pPr marL="16002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Arial" panose="020B0604020202020204" pitchFamily="34" charset="0"/>
          <a:cs typeface="+mn-cs"/>
        </a:defRPr>
      </a:lvl4pPr>
      <a:lvl5pPr marL="2057400" indent="-228600" algn="l" rtl="0" fontAlgn="base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Arial" panose="020B0604020202020204" pitchFamily="34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8" Type="http://schemas.openxmlformats.org/officeDocument/2006/relationships/notesSlide" Target="../notesSlides/notesSlide3.xml"/><Relationship Id="rId17" Type="http://schemas.openxmlformats.org/officeDocument/2006/relationships/slideLayout" Target="../slideLayouts/slideLayout1.xml"/><Relationship Id="rId16" Type="http://schemas.openxmlformats.org/officeDocument/2006/relationships/tags" Target="../tags/tag16.xml"/><Relationship Id="rId15" Type="http://schemas.openxmlformats.org/officeDocument/2006/relationships/tags" Target="../tags/tag15.xml"/><Relationship Id="rId14" Type="http://schemas.openxmlformats.org/officeDocument/2006/relationships/tags" Target="../tags/tag14.xml"/><Relationship Id="rId13" Type="http://schemas.openxmlformats.org/officeDocument/2006/relationships/tags" Target="../tags/tag13.xml"/><Relationship Id="rId12" Type="http://schemas.openxmlformats.org/officeDocument/2006/relationships/tags" Target="../tags/tag12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097" name="组合 2"/>
          <p:cNvGrpSpPr/>
          <p:nvPr/>
        </p:nvGrpSpPr>
        <p:grpSpPr>
          <a:xfrm>
            <a:off x="0" y="0"/>
            <a:ext cx="7257415" cy="6858000"/>
            <a:chOff x="0" y="0"/>
            <a:chExt cx="5562600" cy="6858000"/>
          </a:xfrm>
        </p:grpSpPr>
        <p:sp>
          <p:nvSpPr>
            <p:cNvPr id="5" name="矩形 1"/>
            <p:cNvSpPr/>
            <p:nvPr/>
          </p:nvSpPr>
          <p:spPr>
            <a:xfrm>
              <a:off x="152400" y="0"/>
              <a:ext cx="5410200" cy="6858000"/>
            </a:xfrm>
            <a:custGeom>
              <a:avLst/>
              <a:gdLst>
                <a:gd name="connsiteX0" fmla="*/ 0 w 5207000"/>
                <a:gd name="connsiteY0" fmla="*/ 0 h 6858000"/>
                <a:gd name="connsiteX1" fmla="*/ 5207000 w 5207000"/>
                <a:gd name="connsiteY1" fmla="*/ 0 h 6858000"/>
                <a:gd name="connsiteX2" fmla="*/ 5207000 w 5207000"/>
                <a:gd name="connsiteY2" fmla="*/ 6858000 h 6858000"/>
                <a:gd name="connsiteX3" fmla="*/ 0 w 5207000"/>
                <a:gd name="connsiteY3" fmla="*/ 6858000 h 6858000"/>
                <a:gd name="connsiteX4" fmla="*/ 0 w 5207000"/>
                <a:gd name="connsiteY4" fmla="*/ 0 h 6858000"/>
                <a:gd name="connsiteX0-1" fmla="*/ 0 w 5207000"/>
                <a:gd name="connsiteY0-2" fmla="*/ 0 h 6858000"/>
                <a:gd name="connsiteX1-3" fmla="*/ 5207000 w 5207000"/>
                <a:gd name="connsiteY1-4" fmla="*/ 0 h 6858000"/>
                <a:gd name="connsiteX2-5" fmla="*/ 4445000 w 5207000"/>
                <a:gd name="connsiteY2-6" fmla="*/ 6858000 h 6858000"/>
                <a:gd name="connsiteX3-7" fmla="*/ 0 w 5207000"/>
                <a:gd name="connsiteY3-8" fmla="*/ 6858000 h 6858000"/>
                <a:gd name="connsiteX4-9" fmla="*/ 0 w 5207000"/>
                <a:gd name="connsiteY4-10" fmla="*/ 0 h 6858000"/>
                <a:gd name="connsiteX0-11" fmla="*/ 0 w 5410200"/>
                <a:gd name="connsiteY0-12" fmla="*/ 0 h 6858000"/>
                <a:gd name="connsiteX1-13" fmla="*/ 5410200 w 5410200"/>
                <a:gd name="connsiteY1-14" fmla="*/ 0 h 6858000"/>
                <a:gd name="connsiteX2-15" fmla="*/ 4445000 w 5410200"/>
                <a:gd name="connsiteY2-16" fmla="*/ 6858000 h 6858000"/>
                <a:gd name="connsiteX3-17" fmla="*/ 0 w 5410200"/>
                <a:gd name="connsiteY3-18" fmla="*/ 6858000 h 6858000"/>
                <a:gd name="connsiteX4-19" fmla="*/ 0 w 5410200"/>
                <a:gd name="connsiteY4-20" fmla="*/ 0 h 6858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5410200" h="6858000">
                  <a:moveTo>
                    <a:pt x="0" y="0"/>
                  </a:moveTo>
                  <a:lnTo>
                    <a:pt x="5410200" y="0"/>
                  </a:lnTo>
                  <a:lnTo>
                    <a:pt x="4445000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B8C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" name="矩形 1"/>
            <p:cNvSpPr/>
            <p:nvPr/>
          </p:nvSpPr>
          <p:spPr>
            <a:xfrm>
              <a:off x="0" y="0"/>
              <a:ext cx="5410200" cy="6858000"/>
            </a:xfrm>
            <a:custGeom>
              <a:avLst/>
              <a:gdLst>
                <a:gd name="connsiteX0" fmla="*/ 0 w 5207000"/>
                <a:gd name="connsiteY0" fmla="*/ 0 h 6858000"/>
                <a:gd name="connsiteX1" fmla="*/ 5207000 w 5207000"/>
                <a:gd name="connsiteY1" fmla="*/ 0 h 6858000"/>
                <a:gd name="connsiteX2" fmla="*/ 5207000 w 5207000"/>
                <a:gd name="connsiteY2" fmla="*/ 6858000 h 6858000"/>
                <a:gd name="connsiteX3" fmla="*/ 0 w 5207000"/>
                <a:gd name="connsiteY3" fmla="*/ 6858000 h 6858000"/>
                <a:gd name="connsiteX4" fmla="*/ 0 w 5207000"/>
                <a:gd name="connsiteY4" fmla="*/ 0 h 6858000"/>
                <a:gd name="connsiteX0-1" fmla="*/ 0 w 5207000"/>
                <a:gd name="connsiteY0-2" fmla="*/ 0 h 6858000"/>
                <a:gd name="connsiteX1-3" fmla="*/ 5207000 w 5207000"/>
                <a:gd name="connsiteY1-4" fmla="*/ 0 h 6858000"/>
                <a:gd name="connsiteX2-5" fmla="*/ 4445000 w 5207000"/>
                <a:gd name="connsiteY2-6" fmla="*/ 6858000 h 6858000"/>
                <a:gd name="connsiteX3-7" fmla="*/ 0 w 5207000"/>
                <a:gd name="connsiteY3-8" fmla="*/ 6858000 h 6858000"/>
                <a:gd name="connsiteX4-9" fmla="*/ 0 w 5207000"/>
                <a:gd name="connsiteY4-10" fmla="*/ 0 h 6858000"/>
                <a:gd name="connsiteX0-11" fmla="*/ 0 w 5410200"/>
                <a:gd name="connsiteY0-12" fmla="*/ 0 h 6858000"/>
                <a:gd name="connsiteX1-13" fmla="*/ 5410200 w 5410200"/>
                <a:gd name="connsiteY1-14" fmla="*/ 0 h 6858000"/>
                <a:gd name="connsiteX2-15" fmla="*/ 4445000 w 5410200"/>
                <a:gd name="connsiteY2-16" fmla="*/ 6858000 h 6858000"/>
                <a:gd name="connsiteX3-17" fmla="*/ 0 w 5410200"/>
                <a:gd name="connsiteY3-18" fmla="*/ 6858000 h 6858000"/>
                <a:gd name="connsiteX4-19" fmla="*/ 0 w 5410200"/>
                <a:gd name="connsiteY4-20" fmla="*/ 0 h 6858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5410200" h="6858000">
                  <a:moveTo>
                    <a:pt x="0" y="0"/>
                  </a:moveTo>
                  <a:lnTo>
                    <a:pt x="5410200" y="0"/>
                  </a:lnTo>
                  <a:lnTo>
                    <a:pt x="4445000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032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4100" name="组合 7"/>
          <p:cNvGrpSpPr/>
          <p:nvPr/>
        </p:nvGrpSpPr>
        <p:grpSpPr>
          <a:xfrm>
            <a:off x="0" y="1974215"/>
            <a:ext cx="6879590" cy="1612265"/>
            <a:chOff x="0" y="2070100"/>
            <a:chExt cx="5270500" cy="1516536"/>
          </a:xfrm>
        </p:grpSpPr>
        <p:sp>
          <p:nvSpPr>
            <p:cNvPr id="6" name="矩形 5"/>
            <p:cNvSpPr/>
            <p:nvPr/>
          </p:nvSpPr>
          <p:spPr>
            <a:xfrm>
              <a:off x="0" y="2070100"/>
              <a:ext cx="5270500" cy="1270396"/>
            </a:xfrm>
            <a:prstGeom prst="rect">
              <a:avLst/>
            </a:prstGeom>
            <a:solidFill>
              <a:srgbClr val="0099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" name="直角三角形 6"/>
            <p:cNvSpPr/>
            <p:nvPr/>
          </p:nvSpPr>
          <p:spPr>
            <a:xfrm rot="5596229">
              <a:off x="5034711" y="3357197"/>
              <a:ext cx="257255" cy="201612"/>
            </a:xfrm>
            <a:custGeom>
              <a:avLst/>
              <a:gdLst>
                <a:gd name="connsiteX0" fmla="*/ 0 w 431800"/>
                <a:gd name="connsiteY0" fmla="*/ 431800 h 431800"/>
                <a:gd name="connsiteX1" fmla="*/ 0 w 431800"/>
                <a:gd name="connsiteY1" fmla="*/ 0 h 431800"/>
                <a:gd name="connsiteX2" fmla="*/ 431800 w 431800"/>
                <a:gd name="connsiteY2" fmla="*/ 431800 h 431800"/>
                <a:gd name="connsiteX3" fmla="*/ 0 w 431800"/>
                <a:gd name="connsiteY3" fmla="*/ 431800 h 431800"/>
                <a:gd name="connsiteX0-1" fmla="*/ 0 w 645174"/>
                <a:gd name="connsiteY0-2" fmla="*/ 482155 h 482155"/>
                <a:gd name="connsiteX1-3" fmla="*/ 213374 w 645174"/>
                <a:gd name="connsiteY1-4" fmla="*/ 0 h 482155"/>
                <a:gd name="connsiteX2-5" fmla="*/ 645174 w 645174"/>
                <a:gd name="connsiteY2-6" fmla="*/ 431800 h 482155"/>
                <a:gd name="connsiteX3-7" fmla="*/ 0 w 645174"/>
                <a:gd name="connsiteY3-8" fmla="*/ 482155 h 482155"/>
                <a:gd name="connsiteX0-9" fmla="*/ 0 w 645174"/>
                <a:gd name="connsiteY0-10" fmla="*/ 152130 h 152130"/>
                <a:gd name="connsiteX1-11" fmla="*/ 3259 w 645174"/>
                <a:gd name="connsiteY1-12" fmla="*/ 0 h 152130"/>
                <a:gd name="connsiteX2-13" fmla="*/ 645174 w 645174"/>
                <a:gd name="connsiteY2-14" fmla="*/ 101775 h 152130"/>
                <a:gd name="connsiteX3-15" fmla="*/ 0 w 645174"/>
                <a:gd name="connsiteY3-16" fmla="*/ 152130 h 152130"/>
                <a:gd name="connsiteX0-17" fmla="*/ 0 w 242334"/>
                <a:gd name="connsiteY0-18" fmla="*/ 152130 h 175678"/>
                <a:gd name="connsiteX1-19" fmla="*/ 3259 w 242334"/>
                <a:gd name="connsiteY1-20" fmla="*/ 0 h 175678"/>
                <a:gd name="connsiteX2-21" fmla="*/ 242334 w 242334"/>
                <a:gd name="connsiteY2-22" fmla="*/ 175678 h 175678"/>
                <a:gd name="connsiteX3-23" fmla="*/ 0 w 242334"/>
                <a:gd name="connsiteY3-24" fmla="*/ 152130 h 175678"/>
                <a:gd name="connsiteX0-25" fmla="*/ 5475 w 247809"/>
                <a:gd name="connsiteY0-26" fmla="*/ 177874 h 201422"/>
                <a:gd name="connsiteX1-27" fmla="*/ 107 w 247809"/>
                <a:gd name="connsiteY1-28" fmla="*/ 0 h 201422"/>
                <a:gd name="connsiteX2-29" fmla="*/ 247809 w 247809"/>
                <a:gd name="connsiteY2-30" fmla="*/ 201422 h 201422"/>
                <a:gd name="connsiteX3-31" fmla="*/ 5475 w 247809"/>
                <a:gd name="connsiteY3-32" fmla="*/ 177874 h 201422"/>
                <a:gd name="connsiteX0-33" fmla="*/ 5475 w 247809"/>
                <a:gd name="connsiteY0-34" fmla="*/ 177874 h 201422"/>
                <a:gd name="connsiteX1-35" fmla="*/ 107 w 247809"/>
                <a:gd name="connsiteY1-36" fmla="*/ 0 h 201422"/>
                <a:gd name="connsiteX2-37" fmla="*/ 247809 w 247809"/>
                <a:gd name="connsiteY2-38" fmla="*/ 201422 h 201422"/>
                <a:gd name="connsiteX3-39" fmla="*/ 5475 w 247809"/>
                <a:gd name="connsiteY3-40" fmla="*/ 177874 h 201422"/>
                <a:gd name="connsiteX0-41" fmla="*/ 14927 w 257261"/>
                <a:gd name="connsiteY0-42" fmla="*/ 177331 h 200879"/>
                <a:gd name="connsiteX1-43" fmla="*/ 49 w 257261"/>
                <a:gd name="connsiteY1-44" fmla="*/ 0 h 200879"/>
                <a:gd name="connsiteX2-45" fmla="*/ 257261 w 257261"/>
                <a:gd name="connsiteY2-46" fmla="*/ 200879 h 200879"/>
                <a:gd name="connsiteX3-47" fmla="*/ 14927 w 257261"/>
                <a:gd name="connsiteY3-48" fmla="*/ 177331 h 20087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57261" h="200879">
                  <a:moveTo>
                    <a:pt x="14927" y="177331"/>
                  </a:moveTo>
                  <a:cubicBezTo>
                    <a:pt x="16013" y="126621"/>
                    <a:pt x="-1037" y="50710"/>
                    <a:pt x="49" y="0"/>
                  </a:cubicBezTo>
                  <a:lnTo>
                    <a:pt x="257261" y="200879"/>
                  </a:lnTo>
                  <a:lnTo>
                    <a:pt x="14927" y="177331"/>
                  </a:lnTo>
                  <a:close/>
                </a:path>
              </a:pathLst>
            </a:custGeom>
            <a:solidFill>
              <a:srgbClr val="0077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4103" name="组合 8"/>
          <p:cNvGrpSpPr/>
          <p:nvPr/>
        </p:nvGrpSpPr>
        <p:grpSpPr>
          <a:xfrm>
            <a:off x="6281103" y="2889568"/>
            <a:ext cx="5838189" cy="1875155"/>
            <a:chOff x="-41936" y="3799845"/>
            <a:chExt cx="5837538" cy="1873256"/>
          </a:xfrm>
        </p:grpSpPr>
        <p:sp>
          <p:nvSpPr>
            <p:cNvPr id="4104" name="文本框 9"/>
            <p:cNvSpPr txBox="1"/>
            <p:nvPr/>
          </p:nvSpPr>
          <p:spPr>
            <a:xfrm>
              <a:off x="163780" y="4720931"/>
              <a:ext cx="5631822" cy="95217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 anchorCtr="0">
              <a:spAutoFit/>
            </a:bodyPr>
            <a:p>
              <a:pPr algn="r"/>
              <a:r>
                <a:rPr lang="en-US" altLang="zh-CN" sz="2800" dirty="0">
                  <a:solidFill>
                    <a:srgbClr val="0099C3"/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EEG based Image Reconstruction</a:t>
              </a:r>
              <a:endParaRPr lang="en-US" altLang="zh-CN" sz="2800" dirty="0">
                <a:solidFill>
                  <a:srgbClr val="0099C3"/>
                </a:solidFill>
                <a:latin typeface="Arial" panose="020B0604020202020204" pitchFamily="34" charset="0"/>
                <a:ea typeface="Arial" panose="020B0604020202020204" pitchFamily="34" charset="0"/>
              </a:endParaRPr>
            </a:p>
            <a:p>
              <a:pPr algn="r"/>
              <a:r>
                <a:rPr lang="en-US" altLang="zh-CN" sz="2800" dirty="0">
                  <a:solidFill>
                    <a:srgbClr val="0099C3"/>
                  </a:solidFill>
                  <a:latin typeface="Arial" panose="020B0604020202020204" pitchFamily="34" charset="0"/>
                  <a:ea typeface="Arial" panose="020B0604020202020204" pitchFamily="34" charset="0"/>
                </a:rPr>
                <a:t>using Deep Learning.</a:t>
              </a:r>
              <a:endParaRPr lang="en-US" altLang="zh-CN" sz="2800" dirty="0">
                <a:solidFill>
                  <a:srgbClr val="0099C3"/>
                </a:solidFill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  <p:sp>
          <p:nvSpPr>
            <p:cNvPr id="4105" name="文本框 11"/>
            <p:cNvSpPr txBox="1"/>
            <p:nvPr/>
          </p:nvSpPr>
          <p:spPr>
            <a:xfrm>
              <a:off x="-41936" y="3799845"/>
              <a:ext cx="5720712" cy="921086"/>
            </a:xfrm>
            <a:prstGeom prst="rect">
              <a:avLst/>
            </a:prstGeom>
            <a:noFill/>
            <a:ln w="9525">
              <a:noFill/>
            </a:ln>
          </p:spPr>
          <p:txBody>
            <a:bodyPr anchor="t" anchorCtr="0">
              <a:spAutoFit/>
            </a:bodyPr>
            <a:p>
              <a:pPr algn="ctr"/>
              <a:endParaRPr lang="en-US" altLang="zh-CN" sz="5400" b="1" dirty="0">
                <a:solidFill>
                  <a:srgbClr val="0099C3"/>
                </a:solidFill>
                <a:latin typeface="Arial" panose="020B0604020202020204" pitchFamily="34" charset="0"/>
                <a:ea typeface="Arial" panose="020B0604020202020204" pitchFamily="34" charset="0"/>
              </a:endParaRPr>
            </a:p>
          </p:txBody>
        </p:sp>
      </p:grpSp>
      <p:sp>
        <p:nvSpPr>
          <p:cNvPr id="4108" name="文本框 13"/>
          <p:cNvSpPr txBox="1"/>
          <p:nvPr/>
        </p:nvSpPr>
        <p:spPr>
          <a:xfrm>
            <a:off x="599440" y="2096135"/>
            <a:ext cx="5336540" cy="1106805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pPr algn="l"/>
            <a:r>
              <a:rPr lang="en-US" altLang="zh-CN" sz="6600" b="1" dirty="0">
                <a:solidFill>
                  <a:schemeClr val="bg1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NeuroVision </a:t>
            </a:r>
            <a:endParaRPr lang="en-US" altLang="zh-CN" sz="4400" b="1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" name="椭圆 8"/>
          <p:cNvSpPr/>
          <p:nvPr/>
        </p:nvSpPr>
        <p:spPr>
          <a:xfrm>
            <a:off x="10369550" y="3062288"/>
            <a:ext cx="512763" cy="512763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146" name="文本框 5"/>
          <p:cNvSpPr txBox="1"/>
          <p:nvPr/>
        </p:nvSpPr>
        <p:spPr>
          <a:xfrm>
            <a:off x="5241925" y="378778"/>
            <a:ext cx="4626610" cy="101473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6000" b="1" dirty="0">
                <a:solidFill>
                  <a:srgbClr val="303231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Introduction</a:t>
            </a:r>
            <a:endParaRPr lang="en-US" altLang="zh-CN" sz="6000" b="1" dirty="0">
              <a:solidFill>
                <a:srgbClr val="303231"/>
              </a:solidFill>
              <a:latin typeface="Arial" panose="020B060402020202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6147" name="文本框 55"/>
          <p:cNvSpPr/>
          <p:nvPr/>
        </p:nvSpPr>
        <p:spPr>
          <a:xfrm>
            <a:off x="4033520" y="4361180"/>
            <a:ext cx="7814310" cy="1133966"/>
          </a:xfrm>
          <a:prstGeom prst="roundRect">
            <a:avLst>
              <a:gd name="adj" fmla="val 31617"/>
            </a:avLst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just"/>
            <a:r>
              <a:rPr lang="en-US" altLang="en-GB" sz="1800" dirty="0">
                <a:solidFill>
                  <a:srgbClr val="444653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To reconstruct human memories directly from the brain, we attempt to use user electroencephalography (EEG)</a:t>
            </a:r>
            <a:r>
              <a:rPr lang="en-US" altLang="en-GB" sz="1800" dirty="0">
                <a:solidFill>
                  <a:srgbClr val="444653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rPr>
              <a:t> recorded while a subject looks at an image.</a:t>
            </a:r>
            <a:endParaRPr lang="en-US" altLang="en-GB" sz="1800" dirty="0">
              <a:solidFill>
                <a:srgbClr val="444653"/>
              </a:solidFill>
              <a:latin typeface="Arial" panose="020B0604020202020204" pitchFamily="34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148" name="文本框 59"/>
          <p:cNvSpPr/>
          <p:nvPr/>
        </p:nvSpPr>
        <p:spPr>
          <a:xfrm>
            <a:off x="4081145" y="1814830"/>
            <a:ext cx="7754620" cy="1014292"/>
          </a:xfrm>
          <a:prstGeom prst="roundRect">
            <a:avLst>
              <a:gd name="adj" fmla="val 16667"/>
            </a:avLst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just"/>
            <a:r>
              <a:rPr lang="en-US" altLang="en-GB" sz="1800" dirty="0">
                <a:solidFill>
                  <a:srgbClr val="444653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Memories play a crucial role in the human life experience. Whether they are used to make decisions or understand current situations, memories influence the past, present, and future.</a:t>
            </a:r>
            <a:r>
              <a:rPr lang="en-US" altLang="en-GB" sz="1600" dirty="0">
                <a:solidFill>
                  <a:srgbClr val="444653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 </a:t>
            </a:r>
            <a:endParaRPr lang="en-US" altLang="en-GB" sz="1600" dirty="0">
              <a:solidFill>
                <a:srgbClr val="444653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6149" name="文本框 63"/>
          <p:cNvSpPr/>
          <p:nvPr/>
        </p:nvSpPr>
        <p:spPr>
          <a:xfrm>
            <a:off x="4077335" y="3308350"/>
            <a:ext cx="7560945" cy="707648"/>
          </a:xfrm>
          <a:prstGeom prst="roundRect">
            <a:avLst>
              <a:gd name="adj" fmla="val 16667"/>
            </a:avLst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just"/>
            <a:r>
              <a:rPr lang="en-US" altLang="en-GB" sz="1800" dirty="0">
                <a:solidFill>
                  <a:srgbClr val="444653"/>
                </a:solidFill>
                <a:latin typeface="Arial" panose="020B0604020202020204" pitchFamily="34" charset="0"/>
                <a:ea typeface="Arial" panose="020B0604020202020204" pitchFamily="34" charset="0"/>
                <a:sym typeface="+mn-ea"/>
              </a:rPr>
              <a:t>However, some memories are unreliable; in the court of law, the false memories of victims can cause inaccurate verdicts.</a:t>
            </a:r>
            <a:endParaRPr lang="en-US" altLang="en-GB" sz="1800" dirty="0">
              <a:solidFill>
                <a:srgbClr val="444653"/>
              </a:solidFill>
              <a:latin typeface="Arial" panose="020B0604020202020204" pitchFamily="34" charset="0"/>
              <a:ea typeface="Arial" panose="020B0604020202020204" pitchFamily="34" charset="0"/>
              <a:sym typeface="+mn-ea"/>
            </a:endParaRPr>
          </a:p>
        </p:txBody>
      </p:sp>
      <p:grpSp>
        <p:nvGrpSpPr>
          <p:cNvPr id="6151" name="组合 68"/>
          <p:cNvGrpSpPr/>
          <p:nvPr/>
        </p:nvGrpSpPr>
        <p:grpSpPr>
          <a:xfrm flipV="1">
            <a:off x="3792538" y="1949450"/>
            <a:ext cx="258762" cy="255588"/>
            <a:chOff x="2768602" y="1574800"/>
            <a:chExt cx="1860978" cy="1854894"/>
          </a:xfrm>
        </p:grpSpPr>
        <p:sp>
          <p:nvSpPr>
            <p:cNvPr id="70" name="菱形 69"/>
            <p:cNvSpPr/>
            <p:nvPr/>
          </p:nvSpPr>
          <p:spPr>
            <a:xfrm>
              <a:off x="3293787" y="1574800"/>
              <a:ext cx="822029" cy="829516"/>
            </a:xfrm>
            <a:prstGeom prst="diamond">
              <a:avLst/>
            </a:prstGeom>
            <a:solidFill>
              <a:srgbClr val="0099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1" name="菱形 70"/>
            <p:cNvSpPr/>
            <p:nvPr/>
          </p:nvSpPr>
          <p:spPr>
            <a:xfrm>
              <a:off x="3807551" y="2093251"/>
              <a:ext cx="822029" cy="817992"/>
            </a:xfrm>
            <a:prstGeom prst="diamond">
              <a:avLst/>
            </a:prstGeom>
            <a:solidFill>
              <a:srgbClr val="0099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2" name="菱形 71"/>
            <p:cNvSpPr/>
            <p:nvPr/>
          </p:nvSpPr>
          <p:spPr>
            <a:xfrm>
              <a:off x="2768602" y="2116293"/>
              <a:ext cx="822029" cy="817992"/>
            </a:xfrm>
            <a:prstGeom prst="diamond">
              <a:avLst/>
            </a:prstGeom>
            <a:solidFill>
              <a:srgbClr val="0099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3" name="菱形 72"/>
            <p:cNvSpPr/>
            <p:nvPr/>
          </p:nvSpPr>
          <p:spPr>
            <a:xfrm>
              <a:off x="3293787" y="2600178"/>
              <a:ext cx="822029" cy="829516"/>
            </a:xfrm>
            <a:prstGeom prst="diamond">
              <a:avLst/>
            </a:prstGeom>
            <a:solidFill>
              <a:srgbClr val="3032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6156" name="组合 73"/>
          <p:cNvGrpSpPr/>
          <p:nvPr/>
        </p:nvGrpSpPr>
        <p:grpSpPr>
          <a:xfrm flipV="1">
            <a:off x="3775075" y="4520565"/>
            <a:ext cx="258763" cy="255588"/>
            <a:chOff x="2768602" y="1574800"/>
            <a:chExt cx="1860978" cy="1854894"/>
          </a:xfrm>
        </p:grpSpPr>
        <p:sp>
          <p:nvSpPr>
            <p:cNvPr id="75" name="菱形 74"/>
            <p:cNvSpPr/>
            <p:nvPr/>
          </p:nvSpPr>
          <p:spPr>
            <a:xfrm>
              <a:off x="3293785" y="1574800"/>
              <a:ext cx="822026" cy="829516"/>
            </a:xfrm>
            <a:prstGeom prst="diamond">
              <a:avLst/>
            </a:prstGeom>
            <a:solidFill>
              <a:srgbClr val="0099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6" name="菱形 75"/>
            <p:cNvSpPr/>
            <p:nvPr/>
          </p:nvSpPr>
          <p:spPr>
            <a:xfrm>
              <a:off x="3807554" y="2093251"/>
              <a:ext cx="822026" cy="817992"/>
            </a:xfrm>
            <a:prstGeom prst="diamond">
              <a:avLst/>
            </a:prstGeom>
            <a:solidFill>
              <a:srgbClr val="0099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7" name="菱形 76"/>
            <p:cNvSpPr/>
            <p:nvPr/>
          </p:nvSpPr>
          <p:spPr>
            <a:xfrm>
              <a:off x="2768602" y="2116293"/>
              <a:ext cx="822026" cy="817992"/>
            </a:xfrm>
            <a:prstGeom prst="diamond">
              <a:avLst/>
            </a:prstGeom>
            <a:solidFill>
              <a:srgbClr val="0099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8" name="菱形 77"/>
            <p:cNvSpPr/>
            <p:nvPr/>
          </p:nvSpPr>
          <p:spPr>
            <a:xfrm>
              <a:off x="3293785" y="2600178"/>
              <a:ext cx="822026" cy="829516"/>
            </a:xfrm>
            <a:prstGeom prst="diamond">
              <a:avLst/>
            </a:prstGeom>
            <a:solidFill>
              <a:srgbClr val="3032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6166" name="组合 83"/>
          <p:cNvGrpSpPr/>
          <p:nvPr/>
        </p:nvGrpSpPr>
        <p:grpSpPr>
          <a:xfrm flipV="1">
            <a:off x="3776345" y="3428683"/>
            <a:ext cx="257175" cy="257175"/>
            <a:chOff x="2768602" y="1574800"/>
            <a:chExt cx="1860978" cy="1854894"/>
          </a:xfrm>
        </p:grpSpPr>
        <p:sp>
          <p:nvSpPr>
            <p:cNvPr id="85" name="菱形 84"/>
            <p:cNvSpPr/>
            <p:nvPr/>
          </p:nvSpPr>
          <p:spPr>
            <a:xfrm>
              <a:off x="3285544" y="1574800"/>
              <a:ext cx="827101" cy="824397"/>
            </a:xfrm>
            <a:prstGeom prst="diamond">
              <a:avLst/>
            </a:prstGeom>
            <a:solidFill>
              <a:srgbClr val="0099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6" name="菱形 85"/>
            <p:cNvSpPr/>
            <p:nvPr/>
          </p:nvSpPr>
          <p:spPr>
            <a:xfrm>
              <a:off x="3802479" y="2090052"/>
              <a:ext cx="827101" cy="824397"/>
            </a:xfrm>
            <a:prstGeom prst="diamond">
              <a:avLst/>
            </a:prstGeom>
            <a:solidFill>
              <a:srgbClr val="0099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7" name="菱形 86"/>
            <p:cNvSpPr/>
            <p:nvPr/>
          </p:nvSpPr>
          <p:spPr>
            <a:xfrm>
              <a:off x="2768602" y="2112952"/>
              <a:ext cx="827101" cy="824397"/>
            </a:xfrm>
            <a:prstGeom prst="diamond">
              <a:avLst/>
            </a:prstGeom>
            <a:solidFill>
              <a:srgbClr val="0099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88" name="菱形 87"/>
            <p:cNvSpPr/>
            <p:nvPr/>
          </p:nvSpPr>
          <p:spPr>
            <a:xfrm>
              <a:off x="3285544" y="2605297"/>
              <a:ext cx="827101" cy="824397"/>
            </a:xfrm>
            <a:prstGeom prst="diamond">
              <a:avLst/>
            </a:prstGeom>
            <a:solidFill>
              <a:srgbClr val="3032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6171" name="组合 88"/>
          <p:cNvGrpSpPr/>
          <p:nvPr/>
        </p:nvGrpSpPr>
        <p:grpSpPr>
          <a:xfrm>
            <a:off x="0" y="0"/>
            <a:ext cx="3521075" cy="6858000"/>
            <a:chOff x="0" y="0"/>
            <a:chExt cx="5562600" cy="6858000"/>
          </a:xfrm>
        </p:grpSpPr>
        <p:sp>
          <p:nvSpPr>
            <p:cNvPr id="90" name="矩形 1"/>
            <p:cNvSpPr/>
            <p:nvPr/>
          </p:nvSpPr>
          <p:spPr>
            <a:xfrm>
              <a:off x="152985" y="0"/>
              <a:ext cx="5409615" cy="6858000"/>
            </a:xfrm>
            <a:custGeom>
              <a:avLst/>
              <a:gdLst>
                <a:gd name="connsiteX0" fmla="*/ 0 w 5207000"/>
                <a:gd name="connsiteY0" fmla="*/ 0 h 6858000"/>
                <a:gd name="connsiteX1" fmla="*/ 5207000 w 5207000"/>
                <a:gd name="connsiteY1" fmla="*/ 0 h 6858000"/>
                <a:gd name="connsiteX2" fmla="*/ 5207000 w 5207000"/>
                <a:gd name="connsiteY2" fmla="*/ 6858000 h 6858000"/>
                <a:gd name="connsiteX3" fmla="*/ 0 w 5207000"/>
                <a:gd name="connsiteY3" fmla="*/ 6858000 h 6858000"/>
                <a:gd name="connsiteX4" fmla="*/ 0 w 5207000"/>
                <a:gd name="connsiteY4" fmla="*/ 0 h 6858000"/>
                <a:gd name="connsiteX0-1" fmla="*/ 0 w 5207000"/>
                <a:gd name="connsiteY0-2" fmla="*/ 0 h 6858000"/>
                <a:gd name="connsiteX1-3" fmla="*/ 5207000 w 5207000"/>
                <a:gd name="connsiteY1-4" fmla="*/ 0 h 6858000"/>
                <a:gd name="connsiteX2-5" fmla="*/ 4445000 w 5207000"/>
                <a:gd name="connsiteY2-6" fmla="*/ 6858000 h 6858000"/>
                <a:gd name="connsiteX3-7" fmla="*/ 0 w 5207000"/>
                <a:gd name="connsiteY3-8" fmla="*/ 6858000 h 6858000"/>
                <a:gd name="connsiteX4-9" fmla="*/ 0 w 5207000"/>
                <a:gd name="connsiteY4-10" fmla="*/ 0 h 6858000"/>
                <a:gd name="connsiteX0-11" fmla="*/ 0 w 5410200"/>
                <a:gd name="connsiteY0-12" fmla="*/ 0 h 6858000"/>
                <a:gd name="connsiteX1-13" fmla="*/ 5410200 w 5410200"/>
                <a:gd name="connsiteY1-14" fmla="*/ 0 h 6858000"/>
                <a:gd name="connsiteX2-15" fmla="*/ 4445000 w 5410200"/>
                <a:gd name="connsiteY2-16" fmla="*/ 6858000 h 6858000"/>
                <a:gd name="connsiteX3-17" fmla="*/ 0 w 5410200"/>
                <a:gd name="connsiteY3-18" fmla="*/ 6858000 h 6858000"/>
                <a:gd name="connsiteX4-19" fmla="*/ 0 w 5410200"/>
                <a:gd name="connsiteY4-20" fmla="*/ 0 h 6858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5410200" h="6858000">
                  <a:moveTo>
                    <a:pt x="0" y="0"/>
                  </a:moveTo>
                  <a:lnTo>
                    <a:pt x="5410200" y="0"/>
                  </a:lnTo>
                  <a:lnTo>
                    <a:pt x="4445000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B8C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91" name="矩形 1"/>
            <p:cNvSpPr/>
            <p:nvPr/>
          </p:nvSpPr>
          <p:spPr>
            <a:xfrm>
              <a:off x="0" y="0"/>
              <a:ext cx="5409617" cy="6858000"/>
            </a:xfrm>
            <a:custGeom>
              <a:avLst/>
              <a:gdLst>
                <a:gd name="connsiteX0" fmla="*/ 0 w 5207000"/>
                <a:gd name="connsiteY0" fmla="*/ 0 h 6858000"/>
                <a:gd name="connsiteX1" fmla="*/ 5207000 w 5207000"/>
                <a:gd name="connsiteY1" fmla="*/ 0 h 6858000"/>
                <a:gd name="connsiteX2" fmla="*/ 5207000 w 5207000"/>
                <a:gd name="connsiteY2" fmla="*/ 6858000 h 6858000"/>
                <a:gd name="connsiteX3" fmla="*/ 0 w 5207000"/>
                <a:gd name="connsiteY3" fmla="*/ 6858000 h 6858000"/>
                <a:gd name="connsiteX4" fmla="*/ 0 w 5207000"/>
                <a:gd name="connsiteY4" fmla="*/ 0 h 6858000"/>
                <a:gd name="connsiteX0-1" fmla="*/ 0 w 5207000"/>
                <a:gd name="connsiteY0-2" fmla="*/ 0 h 6858000"/>
                <a:gd name="connsiteX1-3" fmla="*/ 5207000 w 5207000"/>
                <a:gd name="connsiteY1-4" fmla="*/ 0 h 6858000"/>
                <a:gd name="connsiteX2-5" fmla="*/ 4445000 w 5207000"/>
                <a:gd name="connsiteY2-6" fmla="*/ 6858000 h 6858000"/>
                <a:gd name="connsiteX3-7" fmla="*/ 0 w 5207000"/>
                <a:gd name="connsiteY3-8" fmla="*/ 6858000 h 6858000"/>
                <a:gd name="connsiteX4-9" fmla="*/ 0 w 5207000"/>
                <a:gd name="connsiteY4-10" fmla="*/ 0 h 6858000"/>
                <a:gd name="connsiteX0-11" fmla="*/ 0 w 5410200"/>
                <a:gd name="connsiteY0-12" fmla="*/ 0 h 6858000"/>
                <a:gd name="connsiteX1-13" fmla="*/ 5410200 w 5410200"/>
                <a:gd name="connsiteY1-14" fmla="*/ 0 h 6858000"/>
                <a:gd name="connsiteX2-15" fmla="*/ 4445000 w 5410200"/>
                <a:gd name="connsiteY2-16" fmla="*/ 6858000 h 6858000"/>
                <a:gd name="connsiteX3-17" fmla="*/ 0 w 5410200"/>
                <a:gd name="connsiteY3-18" fmla="*/ 6858000 h 6858000"/>
                <a:gd name="connsiteX4-19" fmla="*/ 0 w 5410200"/>
                <a:gd name="connsiteY4-20" fmla="*/ 0 h 6858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5410200" h="6858000">
                  <a:moveTo>
                    <a:pt x="0" y="0"/>
                  </a:moveTo>
                  <a:lnTo>
                    <a:pt x="5410200" y="0"/>
                  </a:lnTo>
                  <a:lnTo>
                    <a:pt x="4445000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032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11" name="矩形 10"/>
          <p:cNvSpPr/>
          <p:nvPr/>
        </p:nvSpPr>
        <p:spPr>
          <a:xfrm>
            <a:off x="3977958" y="371158"/>
            <a:ext cx="957263" cy="957263"/>
          </a:xfrm>
          <a:prstGeom prst="rect">
            <a:avLst/>
          </a:prstGeom>
          <a:solidFill>
            <a:srgbClr val="0099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175" name="矩形 9"/>
          <p:cNvSpPr/>
          <p:nvPr/>
        </p:nvSpPr>
        <p:spPr>
          <a:xfrm>
            <a:off x="3968433" y="379095"/>
            <a:ext cx="1073150" cy="830263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altLang="zh-CN" sz="4800" dirty="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01</a:t>
            </a:r>
            <a:endParaRPr lang="en-US" altLang="zh-CN" sz="4800" dirty="0">
              <a:solidFill>
                <a:schemeClr val="bg1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0" y="342900"/>
            <a:ext cx="247650" cy="514350"/>
          </a:xfrm>
          <a:prstGeom prst="rect">
            <a:avLst/>
          </a:prstGeom>
          <a:solidFill>
            <a:srgbClr val="0099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381000" y="343535"/>
            <a:ext cx="2974975" cy="513715"/>
          </a:xfrm>
          <a:prstGeom prst="rect">
            <a:avLst/>
          </a:prstGeom>
          <a:solidFill>
            <a:srgbClr val="3032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en-GB" sz="2800">
                <a:solidFill>
                  <a:schemeClr val="bg1"/>
                </a:solidFill>
                <a:sym typeface="+mn-ea"/>
              </a:rPr>
              <a:t>Method :</a:t>
            </a:r>
            <a:endParaRPr kumimoji="0" lang="en-US" altLang="en-GB" sz="2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6" name="Picture 5" descr="Screenshot 2025-07-24 22372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3435" y="1299210"/>
            <a:ext cx="10343515" cy="425958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0" y="342900"/>
            <a:ext cx="247650" cy="514350"/>
          </a:xfrm>
          <a:prstGeom prst="rect">
            <a:avLst/>
          </a:prstGeom>
          <a:solidFill>
            <a:srgbClr val="0099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381000" y="342900"/>
            <a:ext cx="2527935" cy="514350"/>
          </a:xfrm>
          <a:prstGeom prst="rect">
            <a:avLst/>
          </a:prstGeom>
          <a:solidFill>
            <a:srgbClr val="3032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2531" name="文本框 2"/>
          <p:cNvSpPr txBox="1"/>
          <p:nvPr/>
        </p:nvSpPr>
        <p:spPr>
          <a:xfrm>
            <a:off x="557213" y="415925"/>
            <a:ext cx="2087245" cy="368300"/>
          </a:xfrm>
          <a:prstGeom prst="rect">
            <a:avLst/>
          </a:prstGeom>
          <a:noFill/>
          <a:ln w="9525">
            <a:noFill/>
          </a:ln>
        </p:spPr>
        <p:txBody>
          <a:bodyPr wrap="none" anchor="t" anchorCtr="0">
            <a:spAutoFit/>
          </a:bodyPr>
          <a:p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Progress Till Now :</a:t>
            </a:r>
            <a:endParaRPr lang="en-US" dirty="0">
              <a:solidFill>
                <a:schemeClr val="bg1"/>
              </a:solidFill>
              <a:latin typeface="Arial" panose="020B060402020202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5" name="任意多边形 4"/>
          <p:cNvSpPr/>
          <p:nvPr>
            <p:custDataLst>
              <p:tags r:id="rId1"/>
            </p:custDataLst>
          </p:nvPr>
        </p:nvSpPr>
        <p:spPr>
          <a:xfrm>
            <a:off x="434340" y="4214177"/>
            <a:ext cx="2680889" cy="1707015"/>
          </a:xfrm>
          <a:custGeom>
            <a:avLst/>
            <a:gdLst>
              <a:gd name="connsiteX0" fmla="*/ 0 w 2333402"/>
              <a:gd name="connsiteY0" fmla="*/ 0 h 1485900"/>
              <a:gd name="connsiteX1" fmla="*/ 304800 w 2333402"/>
              <a:gd name="connsiteY1" fmla="*/ 0 h 1485900"/>
              <a:gd name="connsiteX2" fmla="*/ 2333402 w 2333402"/>
              <a:gd name="connsiteY2" fmla="*/ 0 h 1485900"/>
              <a:gd name="connsiteX3" fmla="*/ 2333402 w 2333402"/>
              <a:gd name="connsiteY3" fmla="*/ 266700 h 1485900"/>
              <a:gd name="connsiteX4" fmla="*/ 304800 w 2333402"/>
              <a:gd name="connsiteY4" fmla="*/ 266700 h 1485900"/>
              <a:gd name="connsiteX5" fmla="*/ 304800 w 2333402"/>
              <a:gd name="connsiteY5" fmla="*/ 1485900 h 1485900"/>
              <a:gd name="connsiteX6" fmla="*/ 0 w 2333402"/>
              <a:gd name="connsiteY6" fmla="*/ 1485900 h 1485900"/>
              <a:gd name="connsiteX7" fmla="*/ 0 w 2333402"/>
              <a:gd name="connsiteY7" fmla="*/ 266700 h 1485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33402" h="1485900">
                <a:moveTo>
                  <a:pt x="0" y="0"/>
                </a:moveTo>
                <a:lnTo>
                  <a:pt x="304800" y="0"/>
                </a:lnTo>
                <a:lnTo>
                  <a:pt x="2333402" y="0"/>
                </a:lnTo>
                <a:lnTo>
                  <a:pt x="2333402" y="266700"/>
                </a:lnTo>
                <a:lnTo>
                  <a:pt x="304800" y="266700"/>
                </a:lnTo>
                <a:lnTo>
                  <a:pt x="304800" y="1485900"/>
                </a:lnTo>
                <a:lnTo>
                  <a:pt x="0" y="1485900"/>
                </a:lnTo>
                <a:lnTo>
                  <a:pt x="0" y="266700"/>
                </a:lnTo>
                <a:close/>
              </a:path>
            </a:pathLst>
          </a:custGeom>
          <a:solidFill>
            <a:srgbClr val="00A4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44465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任意多边形 5"/>
          <p:cNvSpPr/>
          <p:nvPr>
            <p:custDataLst>
              <p:tags r:id="rId2"/>
            </p:custDataLst>
          </p:nvPr>
        </p:nvSpPr>
        <p:spPr>
          <a:xfrm>
            <a:off x="3326782" y="3402614"/>
            <a:ext cx="2680889" cy="1707015"/>
          </a:xfrm>
          <a:custGeom>
            <a:avLst/>
            <a:gdLst>
              <a:gd name="connsiteX0" fmla="*/ 0 w 2333402"/>
              <a:gd name="connsiteY0" fmla="*/ 0 h 1485900"/>
              <a:gd name="connsiteX1" fmla="*/ 304800 w 2333402"/>
              <a:gd name="connsiteY1" fmla="*/ 0 h 1485900"/>
              <a:gd name="connsiteX2" fmla="*/ 2333402 w 2333402"/>
              <a:gd name="connsiteY2" fmla="*/ 0 h 1485900"/>
              <a:gd name="connsiteX3" fmla="*/ 2333402 w 2333402"/>
              <a:gd name="connsiteY3" fmla="*/ 266700 h 1485900"/>
              <a:gd name="connsiteX4" fmla="*/ 304800 w 2333402"/>
              <a:gd name="connsiteY4" fmla="*/ 266700 h 1485900"/>
              <a:gd name="connsiteX5" fmla="*/ 304800 w 2333402"/>
              <a:gd name="connsiteY5" fmla="*/ 1485900 h 1485900"/>
              <a:gd name="connsiteX6" fmla="*/ 0 w 2333402"/>
              <a:gd name="connsiteY6" fmla="*/ 1485900 h 1485900"/>
              <a:gd name="connsiteX7" fmla="*/ 0 w 2333402"/>
              <a:gd name="connsiteY7" fmla="*/ 266700 h 1485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33402" h="1485900">
                <a:moveTo>
                  <a:pt x="0" y="0"/>
                </a:moveTo>
                <a:lnTo>
                  <a:pt x="304800" y="0"/>
                </a:lnTo>
                <a:lnTo>
                  <a:pt x="2333402" y="0"/>
                </a:lnTo>
                <a:lnTo>
                  <a:pt x="2333402" y="266700"/>
                </a:lnTo>
                <a:lnTo>
                  <a:pt x="304800" y="266700"/>
                </a:lnTo>
                <a:lnTo>
                  <a:pt x="304800" y="1485900"/>
                </a:lnTo>
                <a:lnTo>
                  <a:pt x="0" y="1485900"/>
                </a:lnTo>
                <a:lnTo>
                  <a:pt x="0" y="266700"/>
                </a:lnTo>
                <a:close/>
              </a:path>
            </a:pathLst>
          </a:custGeom>
          <a:solidFill>
            <a:srgbClr val="28B5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44465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任意多边形 6"/>
          <p:cNvSpPr/>
          <p:nvPr>
            <p:custDataLst>
              <p:tags r:id="rId3"/>
            </p:custDataLst>
          </p:nvPr>
        </p:nvSpPr>
        <p:spPr>
          <a:xfrm>
            <a:off x="6221049" y="2549107"/>
            <a:ext cx="2680889" cy="1707015"/>
          </a:xfrm>
          <a:custGeom>
            <a:avLst/>
            <a:gdLst>
              <a:gd name="connsiteX0" fmla="*/ 0 w 2333402"/>
              <a:gd name="connsiteY0" fmla="*/ 0 h 1485900"/>
              <a:gd name="connsiteX1" fmla="*/ 304800 w 2333402"/>
              <a:gd name="connsiteY1" fmla="*/ 0 h 1485900"/>
              <a:gd name="connsiteX2" fmla="*/ 2333402 w 2333402"/>
              <a:gd name="connsiteY2" fmla="*/ 0 h 1485900"/>
              <a:gd name="connsiteX3" fmla="*/ 2333402 w 2333402"/>
              <a:gd name="connsiteY3" fmla="*/ 266700 h 1485900"/>
              <a:gd name="connsiteX4" fmla="*/ 304800 w 2333402"/>
              <a:gd name="connsiteY4" fmla="*/ 266700 h 1485900"/>
              <a:gd name="connsiteX5" fmla="*/ 304800 w 2333402"/>
              <a:gd name="connsiteY5" fmla="*/ 1485900 h 1485900"/>
              <a:gd name="connsiteX6" fmla="*/ 0 w 2333402"/>
              <a:gd name="connsiteY6" fmla="*/ 1485900 h 1485900"/>
              <a:gd name="connsiteX7" fmla="*/ 0 w 2333402"/>
              <a:gd name="connsiteY7" fmla="*/ 266700 h 1485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33402" h="1485900">
                <a:moveTo>
                  <a:pt x="0" y="0"/>
                </a:moveTo>
                <a:lnTo>
                  <a:pt x="304800" y="0"/>
                </a:lnTo>
                <a:lnTo>
                  <a:pt x="2333402" y="0"/>
                </a:lnTo>
                <a:lnTo>
                  <a:pt x="2333402" y="266700"/>
                </a:lnTo>
                <a:lnTo>
                  <a:pt x="304800" y="266700"/>
                </a:lnTo>
                <a:lnTo>
                  <a:pt x="304800" y="1485900"/>
                </a:lnTo>
                <a:lnTo>
                  <a:pt x="0" y="1485900"/>
                </a:lnTo>
                <a:lnTo>
                  <a:pt x="0" y="266700"/>
                </a:lnTo>
                <a:close/>
              </a:path>
            </a:pathLst>
          </a:custGeom>
          <a:solidFill>
            <a:srgbClr val="4DC1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44465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任意多边形 7"/>
          <p:cNvSpPr/>
          <p:nvPr>
            <p:custDataLst>
              <p:tags r:id="rId4"/>
            </p:custDataLst>
          </p:nvPr>
        </p:nvSpPr>
        <p:spPr>
          <a:xfrm>
            <a:off x="9160909" y="1695599"/>
            <a:ext cx="2680889" cy="1707015"/>
          </a:xfrm>
          <a:custGeom>
            <a:avLst/>
            <a:gdLst>
              <a:gd name="connsiteX0" fmla="*/ 0 w 2333402"/>
              <a:gd name="connsiteY0" fmla="*/ 0 h 1485900"/>
              <a:gd name="connsiteX1" fmla="*/ 304800 w 2333402"/>
              <a:gd name="connsiteY1" fmla="*/ 0 h 1485900"/>
              <a:gd name="connsiteX2" fmla="*/ 2333402 w 2333402"/>
              <a:gd name="connsiteY2" fmla="*/ 0 h 1485900"/>
              <a:gd name="connsiteX3" fmla="*/ 2333402 w 2333402"/>
              <a:gd name="connsiteY3" fmla="*/ 266700 h 1485900"/>
              <a:gd name="connsiteX4" fmla="*/ 304800 w 2333402"/>
              <a:gd name="connsiteY4" fmla="*/ 266700 h 1485900"/>
              <a:gd name="connsiteX5" fmla="*/ 304800 w 2333402"/>
              <a:gd name="connsiteY5" fmla="*/ 1485900 h 1485900"/>
              <a:gd name="connsiteX6" fmla="*/ 0 w 2333402"/>
              <a:gd name="connsiteY6" fmla="*/ 1485900 h 1485900"/>
              <a:gd name="connsiteX7" fmla="*/ 0 w 2333402"/>
              <a:gd name="connsiteY7" fmla="*/ 266700 h 1485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333402" h="1485900">
                <a:moveTo>
                  <a:pt x="0" y="0"/>
                </a:moveTo>
                <a:lnTo>
                  <a:pt x="304800" y="0"/>
                </a:lnTo>
                <a:lnTo>
                  <a:pt x="2333402" y="0"/>
                </a:lnTo>
                <a:lnTo>
                  <a:pt x="2333402" y="266700"/>
                </a:lnTo>
                <a:lnTo>
                  <a:pt x="304800" y="266700"/>
                </a:lnTo>
                <a:lnTo>
                  <a:pt x="304800" y="1485900"/>
                </a:lnTo>
                <a:lnTo>
                  <a:pt x="0" y="1485900"/>
                </a:lnTo>
                <a:lnTo>
                  <a:pt x="0" y="266700"/>
                </a:lnTo>
                <a:close/>
              </a:path>
            </a:pathLst>
          </a:custGeom>
          <a:solidFill>
            <a:srgbClr val="98D4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44465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等腰三角形 8"/>
          <p:cNvSpPr/>
          <p:nvPr>
            <p:custDataLst>
              <p:tags r:id="rId5"/>
            </p:custDataLst>
          </p:nvPr>
        </p:nvSpPr>
        <p:spPr>
          <a:xfrm rot="16200000">
            <a:off x="2630116" y="3491978"/>
            <a:ext cx="521588" cy="448639"/>
          </a:xfrm>
          <a:prstGeom prst="triangle">
            <a:avLst>
              <a:gd name="adj" fmla="val 0"/>
            </a:avLst>
          </a:prstGeom>
          <a:solidFill>
            <a:srgbClr val="00A4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44465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" name="等腰三角形 9"/>
          <p:cNvSpPr/>
          <p:nvPr>
            <p:custDataLst>
              <p:tags r:id="rId6"/>
            </p:custDataLst>
          </p:nvPr>
        </p:nvSpPr>
        <p:spPr>
          <a:xfrm rot="16200000">
            <a:off x="5495203" y="2707772"/>
            <a:ext cx="521588" cy="448639"/>
          </a:xfrm>
          <a:prstGeom prst="triangle">
            <a:avLst>
              <a:gd name="adj" fmla="val 0"/>
            </a:avLst>
          </a:prstGeom>
          <a:solidFill>
            <a:srgbClr val="28B5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44465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1" name="等腰三角形 10"/>
          <p:cNvSpPr/>
          <p:nvPr>
            <p:custDataLst>
              <p:tags r:id="rId7"/>
            </p:custDataLst>
          </p:nvPr>
        </p:nvSpPr>
        <p:spPr>
          <a:xfrm rot="16200000">
            <a:off x="8417736" y="1893474"/>
            <a:ext cx="519765" cy="448639"/>
          </a:xfrm>
          <a:prstGeom prst="triangle">
            <a:avLst>
              <a:gd name="adj" fmla="val 0"/>
            </a:avLst>
          </a:prstGeom>
          <a:solidFill>
            <a:srgbClr val="4DC1F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44465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2539" name="文本框 11"/>
          <p:cNvSpPr txBox="1"/>
          <p:nvPr>
            <p:custDataLst>
              <p:tags r:id="rId8"/>
            </p:custDataLst>
          </p:nvPr>
        </p:nvSpPr>
        <p:spPr>
          <a:xfrm>
            <a:off x="434340" y="3662045"/>
            <a:ext cx="2232025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 sz="1600" b="1" dirty="0">
                <a:solidFill>
                  <a:srgbClr val="444653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Problem Statement Defined</a:t>
            </a:r>
            <a:endParaRPr lang="en-US" altLang="zh-CN" sz="1600" b="1" dirty="0">
              <a:solidFill>
                <a:srgbClr val="444653"/>
              </a:solidFill>
              <a:latin typeface="Arial" panose="020B060402020202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2540" name="文本框 12"/>
          <p:cNvSpPr txBox="1"/>
          <p:nvPr>
            <p:custDataLst>
              <p:tags r:id="rId9"/>
            </p:custDataLst>
          </p:nvPr>
        </p:nvSpPr>
        <p:spPr>
          <a:xfrm>
            <a:off x="3261995" y="2818765"/>
            <a:ext cx="2270125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 sz="1600" b="1" dirty="0">
                <a:solidFill>
                  <a:srgbClr val="444653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Finalized Technical Approaches</a:t>
            </a:r>
            <a:endParaRPr lang="en-US" altLang="zh-CN" sz="1600" b="1" dirty="0">
              <a:solidFill>
                <a:srgbClr val="444653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2541" name="文本框 13"/>
          <p:cNvSpPr txBox="1"/>
          <p:nvPr>
            <p:custDataLst>
              <p:tags r:id="rId10"/>
            </p:custDataLst>
          </p:nvPr>
        </p:nvSpPr>
        <p:spPr>
          <a:xfrm>
            <a:off x="6221049" y="2023871"/>
            <a:ext cx="1838324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 sz="1600" b="1" dirty="0">
                <a:solidFill>
                  <a:srgbClr val="444653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Finalized Data to be used.</a:t>
            </a:r>
            <a:endParaRPr lang="en-US" altLang="zh-CN" sz="1600" b="1" dirty="0">
              <a:solidFill>
                <a:srgbClr val="444653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2542" name="文本框 14"/>
          <p:cNvSpPr txBox="1"/>
          <p:nvPr>
            <p:custDataLst>
              <p:tags r:id="rId11"/>
            </p:custDataLst>
          </p:nvPr>
        </p:nvSpPr>
        <p:spPr>
          <a:xfrm>
            <a:off x="9142730" y="1112520"/>
            <a:ext cx="3188970" cy="58356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r>
              <a:rPr lang="en-US" altLang="zh-CN" sz="1600" b="1" dirty="0">
                <a:solidFill>
                  <a:srgbClr val="444653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Finished Data </a:t>
            </a:r>
            <a:endParaRPr lang="en-US" altLang="zh-CN" sz="1600" b="1" dirty="0">
              <a:solidFill>
                <a:srgbClr val="444653"/>
              </a:solidFill>
              <a:latin typeface="Arial" panose="020B060402020202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  <a:p>
            <a:r>
              <a:rPr lang="en-US" altLang="zh-CN" sz="1600" b="1" dirty="0">
                <a:solidFill>
                  <a:srgbClr val="444653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preprocessing</a:t>
            </a:r>
            <a:endParaRPr lang="en-US" altLang="zh-CN" sz="1600" b="1" dirty="0">
              <a:solidFill>
                <a:srgbClr val="444653"/>
              </a:solidFill>
              <a:latin typeface="Arial" panose="020B060402020202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2543" name="矩形 15"/>
          <p:cNvSpPr/>
          <p:nvPr>
            <p:custDataLst>
              <p:tags r:id="rId12"/>
            </p:custDataLst>
          </p:nvPr>
        </p:nvSpPr>
        <p:spPr>
          <a:xfrm>
            <a:off x="928370" y="4631690"/>
            <a:ext cx="2185670" cy="119888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just"/>
            <a:r>
              <a:rPr lang="en-US" altLang="zh-CN" sz="1800" dirty="0">
                <a:solidFill>
                  <a:srgbClr val="444653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How to map brain activity through EEG signals back to visual inputs.</a:t>
            </a:r>
            <a:endParaRPr lang="en-US" altLang="zh-CN" sz="1800" dirty="0">
              <a:solidFill>
                <a:srgbClr val="444653"/>
              </a:solidFill>
              <a:latin typeface="Arial" panose="020B060402020202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2544" name="矩形 16"/>
          <p:cNvSpPr/>
          <p:nvPr>
            <p:custDataLst>
              <p:tags r:id="rId13"/>
            </p:custDataLst>
          </p:nvPr>
        </p:nvSpPr>
        <p:spPr>
          <a:xfrm>
            <a:off x="3928615" y="3847605"/>
            <a:ext cx="2031640" cy="1753235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r>
              <a:rPr lang="en-US" altLang="zh-CN" sz="1800" dirty="0">
                <a:solidFill>
                  <a:srgbClr val="444653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LSTM for EEG feature extraction</a:t>
            </a:r>
            <a:endParaRPr lang="en-US" altLang="zh-CN" sz="1800" dirty="0">
              <a:solidFill>
                <a:srgbClr val="444653"/>
              </a:solidFill>
              <a:latin typeface="Arial" panose="020B060402020202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  <a:p>
            <a:endParaRPr lang="en-US" altLang="zh-CN" sz="1800" dirty="0">
              <a:solidFill>
                <a:srgbClr val="444653"/>
              </a:solidFill>
              <a:latin typeface="Arial" panose="020B060402020202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  <a:p>
            <a:r>
              <a:rPr lang="en-US" altLang="zh-CN" sz="1800" dirty="0">
                <a:solidFill>
                  <a:srgbClr val="444653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GAN for grayscale image reconstruction</a:t>
            </a:r>
            <a:endParaRPr lang="en-US" altLang="zh-CN" sz="1800" dirty="0">
              <a:solidFill>
                <a:srgbClr val="444653"/>
              </a:solidFill>
              <a:latin typeface="Arial" panose="020B060402020202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2545" name="矩形 17"/>
          <p:cNvSpPr/>
          <p:nvPr>
            <p:custDataLst>
              <p:tags r:id="rId14"/>
            </p:custDataLst>
          </p:nvPr>
        </p:nvSpPr>
        <p:spPr>
          <a:xfrm>
            <a:off x="6668135" y="3004820"/>
            <a:ext cx="2334260" cy="2553335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just"/>
            <a:r>
              <a:rPr lang="en-US" altLang="zh-CN" sz="1600" dirty="0">
                <a:solidFill>
                  <a:srgbClr val="444653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Dropped the idea of collecting our own data using equipments in BETic Lab due to time constraints and other isssues.</a:t>
            </a:r>
            <a:endParaRPr lang="en-US" altLang="zh-CN" sz="1600" dirty="0">
              <a:solidFill>
                <a:srgbClr val="444653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just"/>
            <a:endParaRPr lang="en-US" altLang="zh-CN" sz="1600" dirty="0">
              <a:solidFill>
                <a:srgbClr val="444653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  <a:p>
            <a:pPr algn="just"/>
            <a:r>
              <a:rPr lang="en-US" altLang="zh-CN" sz="1600" dirty="0">
                <a:solidFill>
                  <a:srgbClr val="444653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We will be using pre-existing ImageNet Dataset</a:t>
            </a:r>
            <a:endParaRPr lang="en-US" altLang="zh-CN" sz="1600" dirty="0">
              <a:solidFill>
                <a:srgbClr val="444653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22546" name="矩形 18"/>
          <p:cNvSpPr/>
          <p:nvPr>
            <p:custDataLst>
              <p:tags r:id="rId15"/>
            </p:custDataLst>
          </p:nvPr>
        </p:nvSpPr>
        <p:spPr>
          <a:xfrm>
            <a:off x="9663430" y="2195195"/>
            <a:ext cx="2139950" cy="1814830"/>
          </a:xfrm>
          <a:prstGeom prst="rect">
            <a:avLst/>
          </a:prstGeom>
          <a:noFill/>
          <a:ln w="9525">
            <a:noFill/>
          </a:ln>
        </p:spPr>
        <p:txBody>
          <a:bodyPr wrap="square" anchor="t" anchorCtr="0">
            <a:spAutoFit/>
          </a:bodyPr>
          <a:p>
            <a:pPr algn="just"/>
            <a:r>
              <a:rPr lang="en-US" altLang="zh-CN" sz="1600" dirty="0">
                <a:solidFill>
                  <a:srgbClr val="444653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Combined classes and applied Data Augmentation.</a:t>
            </a:r>
            <a:endParaRPr lang="en-US" altLang="zh-CN" sz="1600" dirty="0">
              <a:solidFill>
                <a:srgbClr val="444653"/>
              </a:solidFill>
              <a:latin typeface="Arial" panose="020B060402020202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algn="just"/>
            <a:endParaRPr lang="en-US" altLang="zh-CN" sz="1600" dirty="0">
              <a:solidFill>
                <a:srgbClr val="444653"/>
              </a:solidFill>
              <a:latin typeface="Arial" panose="020B060402020202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  <a:p>
            <a:pPr algn="just"/>
            <a:r>
              <a:rPr lang="en-US" altLang="zh-CN" sz="1600" dirty="0">
                <a:solidFill>
                  <a:srgbClr val="444653"/>
                </a:solidFill>
                <a:latin typeface="Arial" panose="020B0604020202020204" pitchFamily="34" charset="0"/>
                <a:ea typeface="SimSun" panose="02010600030101010101" pitchFamily="2" charset="-122"/>
                <a:cs typeface="Arial" panose="020B0604020202020204" pitchFamily="34" charset="0"/>
              </a:rPr>
              <a:t>Gathered about 500+ classes each having atleast 25 images</a:t>
            </a:r>
            <a:endParaRPr lang="en-US" altLang="zh-CN" sz="1600" dirty="0">
              <a:solidFill>
                <a:srgbClr val="444653"/>
              </a:solidFill>
              <a:latin typeface="Arial" panose="020B0604020202020204" pitchFamily="34" charset="0"/>
              <a:ea typeface="SimSun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2800985" y="3498850"/>
            <a:ext cx="43116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GB" sz="3200">
                <a:solidFill>
                  <a:schemeClr val="bg1"/>
                </a:solidFill>
              </a:rPr>
              <a:t>1</a:t>
            </a:r>
            <a:endParaRPr lang="en-US" altLang="en-GB" sz="3200">
              <a:solidFill>
                <a:schemeClr val="bg1"/>
              </a:solidFill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5671820" y="2717165"/>
            <a:ext cx="43116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GB" sz="3200">
                <a:solidFill>
                  <a:schemeClr val="bg1"/>
                </a:solidFill>
              </a:rPr>
              <a:t>2</a:t>
            </a:r>
            <a:endParaRPr lang="en-US" altLang="en-GB" sz="3200">
              <a:solidFill>
                <a:schemeClr val="bg1"/>
              </a:solidFill>
            </a:endParaRPr>
          </a:p>
        </p:txBody>
      </p:sp>
      <p:sp>
        <p:nvSpPr>
          <p:cNvPr id="12" name="Text Box 11"/>
          <p:cNvSpPr txBox="1"/>
          <p:nvPr/>
        </p:nvSpPr>
        <p:spPr>
          <a:xfrm>
            <a:off x="8592185" y="1908175"/>
            <a:ext cx="43624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GB" sz="3200">
                <a:solidFill>
                  <a:schemeClr val="bg1"/>
                </a:solidFill>
              </a:rPr>
              <a:t>3</a:t>
            </a:r>
            <a:endParaRPr lang="en-US" altLang="en-GB" sz="3200">
              <a:solidFill>
                <a:schemeClr val="bg1"/>
              </a:solidFill>
            </a:endParaRPr>
          </a:p>
        </p:txBody>
      </p:sp>
      <p:sp>
        <p:nvSpPr>
          <p:cNvPr id="14" name="等腰三角形 9"/>
          <p:cNvSpPr/>
          <p:nvPr>
            <p:custDataLst>
              <p:tags r:id="rId16"/>
            </p:custDataLst>
          </p:nvPr>
        </p:nvSpPr>
        <p:spPr>
          <a:xfrm rot="16200000">
            <a:off x="11346093" y="1063122"/>
            <a:ext cx="521588" cy="448639"/>
          </a:xfrm>
          <a:prstGeom prst="triangle">
            <a:avLst>
              <a:gd name="adj" fmla="val 0"/>
            </a:avLst>
          </a:prstGeom>
          <a:solidFill>
            <a:srgbClr val="28B5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444653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5" name="Text Box 14"/>
          <p:cNvSpPr txBox="1"/>
          <p:nvPr/>
        </p:nvSpPr>
        <p:spPr>
          <a:xfrm>
            <a:off x="11511280" y="1059180"/>
            <a:ext cx="43116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en-GB" sz="3200">
                <a:solidFill>
                  <a:schemeClr val="bg1"/>
                </a:solidFill>
              </a:rPr>
              <a:t>4</a:t>
            </a:r>
            <a:endParaRPr lang="en-US" altLang="en-GB" sz="320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矩形 1"/>
          <p:cNvSpPr/>
          <p:nvPr/>
        </p:nvSpPr>
        <p:spPr>
          <a:xfrm>
            <a:off x="0" y="342900"/>
            <a:ext cx="247650" cy="514350"/>
          </a:xfrm>
          <a:prstGeom prst="rect">
            <a:avLst/>
          </a:prstGeom>
          <a:solidFill>
            <a:srgbClr val="0099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381000" y="343535"/>
            <a:ext cx="2974975" cy="513715"/>
          </a:xfrm>
          <a:prstGeom prst="rect">
            <a:avLst/>
          </a:prstGeom>
          <a:solidFill>
            <a:srgbClr val="30323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en-GB" sz="28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References :</a:t>
            </a:r>
            <a:endParaRPr kumimoji="0" lang="en-US" altLang="en-GB" sz="2800" b="0" i="0" u="none" strike="noStrike" kern="1200" cap="none" spc="0" normalizeH="0" baseline="0" noProof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716915" y="1369060"/>
            <a:ext cx="10963275" cy="46615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GB">
                <a:solidFill>
                  <a:schemeClr val="tx1">
                    <a:lumMod val="75000"/>
                    <a:lumOff val="25000"/>
                  </a:schemeClr>
                </a:solidFill>
              </a:rPr>
              <a:t>Evaluating the ML Models for MindBigData (IMAGENET) of the Brain Signals Priyanka Jain, Mayuresh Panchpor, Saumya Kushwaha and Naveen Kumar Jain, Artificial Intelligence Group, CDAC, Delhi  2022</a:t>
            </a:r>
            <a:endParaRPr lang="en-US" altLang="en-GB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en-GB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GB">
                <a:solidFill>
                  <a:schemeClr val="tx1">
                    <a:lumMod val="75000"/>
                    <a:lumOff val="25000"/>
                  </a:schemeClr>
                </a:solidFill>
              </a:rPr>
              <a:t>Deep Learning Human Mind for Automated Visual Classification | September 2, 2016 | Concetto Spampinato, Simone Palazzo, Isaak Kavasidis, Daniela Giordano, Mubarak Shah, Nasim Souly</a:t>
            </a:r>
            <a:endParaRPr lang="en-US" altLang="en-GB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en-GB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GB">
                <a:solidFill>
                  <a:schemeClr val="tx1">
                    <a:lumMod val="75000"/>
                    <a:lumOff val="25000"/>
                  </a:schemeClr>
                </a:solidFill>
              </a:rPr>
              <a:t>Reconstructing Static Memories from the Brain with EEG Feature Extraction and Generative Adversarial Networks Matthew Zhang Westlake High School, USA, and Jeremy Lu Saratoga High School, USA  2023</a:t>
            </a:r>
            <a:endParaRPr lang="en-US" altLang="en-GB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en-GB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GB">
                <a:solidFill>
                  <a:schemeClr val="tx1">
                    <a:lumMod val="75000"/>
                    <a:lumOff val="25000"/>
                  </a:schemeClr>
                </a:solidFill>
              </a:rPr>
              <a:t>A Novel Approach to Optimize Memory Reconstruction Using Joint Multimodal NetworksJeremy Lu,Cathy Messenger, USA  2023</a:t>
            </a:r>
            <a:endParaRPr lang="en-US" altLang="en-GB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4097" name="组合 2"/>
          <p:cNvGrpSpPr/>
          <p:nvPr/>
        </p:nvGrpSpPr>
        <p:grpSpPr>
          <a:xfrm>
            <a:off x="0" y="0"/>
            <a:ext cx="5562600" cy="6858000"/>
            <a:chOff x="0" y="0"/>
            <a:chExt cx="5562600" cy="6858000"/>
          </a:xfrm>
        </p:grpSpPr>
        <p:sp>
          <p:nvSpPr>
            <p:cNvPr id="5" name="矩形 1"/>
            <p:cNvSpPr/>
            <p:nvPr/>
          </p:nvSpPr>
          <p:spPr>
            <a:xfrm>
              <a:off x="152400" y="0"/>
              <a:ext cx="5410200" cy="6858000"/>
            </a:xfrm>
            <a:custGeom>
              <a:avLst/>
              <a:gdLst>
                <a:gd name="connsiteX0" fmla="*/ 0 w 5207000"/>
                <a:gd name="connsiteY0" fmla="*/ 0 h 6858000"/>
                <a:gd name="connsiteX1" fmla="*/ 5207000 w 5207000"/>
                <a:gd name="connsiteY1" fmla="*/ 0 h 6858000"/>
                <a:gd name="connsiteX2" fmla="*/ 5207000 w 5207000"/>
                <a:gd name="connsiteY2" fmla="*/ 6858000 h 6858000"/>
                <a:gd name="connsiteX3" fmla="*/ 0 w 5207000"/>
                <a:gd name="connsiteY3" fmla="*/ 6858000 h 6858000"/>
                <a:gd name="connsiteX4" fmla="*/ 0 w 5207000"/>
                <a:gd name="connsiteY4" fmla="*/ 0 h 6858000"/>
                <a:gd name="connsiteX0-1" fmla="*/ 0 w 5207000"/>
                <a:gd name="connsiteY0-2" fmla="*/ 0 h 6858000"/>
                <a:gd name="connsiteX1-3" fmla="*/ 5207000 w 5207000"/>
                <a:gd name="connsiteY1-4" fmla="*/ 0 h 6858000"/>
                <a:gd name="connsiteX2-5" fmla="*/ 4445000 w 5207000"/>
                <a:gd name="connsiteY2-6" fmla="*/ 6858000 h 6858000"/>
                <a:gd name="connsiteX3-7" fmla="*/ 0 w 5207000"/>
                <a:gd name="connsiteY3-8" fmla="*/ 6858000 h 6858000"/>
                <a:gd name="connsiteX4-9" fmla="*/ 0 w 5207000"/>
                <a:gd name="connsiteY4-10" fmla="*/ 0 h 6858000"/>
                <a:gd name="connsiteX0-11" fmla="*/ 0 w 5410200"/>
                <a:gd name="connsiteY0-12" fmla="*/ 0 h 6858000"/>
                <a:gd name="connsiteX1-13" fmla="*/ 5410200 w 5410200"/>
                <a:gd name="connsiteY1-14" fmla="*/ 0 h 6858000"/>
                <a:gd name="connsiteX2-15" fmla="*/ 4445000 w 5410200"/>
                <a:gd name="connsiteY2-16" fmla="*/ 6858000 h 6858000"/>
                <a:gd name="connsiteX3-17" fmla="*/ 0 w 5410200"/>
                <a:gd name="connsiteY3-18" fmla="*/ 6858000 h 6858000"/>
                <a:gd name="connsiteX4-19" fmla="*/ 0 w 5410200"/>
                <a:gd name="connsiteY4-20" fmla="*/ 0 h 6858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5410200" h="6858000">
                  <a:moveTo>
                    <a:pt x="0" y="0"/>
                  </a:moveTo>
                  <a:lnTo>
                    <a:pt x="5410200" y="0"/>
                  </a:lnTo>
                  <a:lnTo>
                    <a:pt x="4445000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B8C8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2" name="矩形 1"/>
            <p:cNvSpPr/>
            <p:nvPr/>
          </p:nvSpPr>
          <p:spPr>
            <a:xfrm>
              <a:off x="0" y="0"/>
              <a:ext cx="5410200" cy="6858000"/>
            </a:xfrm>
            <a:custGeom>
              <a:avLst/>
              <a:gdLst>
                <a:gd name="connsiteX0" fmla="*/ 0 w 5207000"/>
                <a:gd name="connsiteY0" fmla="*/ 0 h 6858000"/>
                <a:gd name="connsiteX1" fmla="*/ 5207000 w 5207000"/>
                <a:gd name="connsiteY1" fmla="*/ 0 h 6858000"/>
                <a:gd name="connsiteX2" fmla="*/ 5207000 w 5207000"/>
                <a:gd name="connsiteY2" fmla="*/ 6858000 h 6858000"/>
                <a:gd name="connsiteX3" fmla="*/ 0 w 5207000"/>
                <a:gd name="connsiteY3" fmla="*/ 6858000 h 6858000"/>
                <a:gd name="connsiteX4" fmla="*/ 0 w 5207000"/>
                <a:gd name="connsiteY4" fmla="*/ 0 h 6858000"/>
                <a:gd name="connsiteX0-1" fmla="*/ 0 w 5207000"/>
                <a:gd name="connsiteY0-2" fmla="*/ 0 h 6858000"/>
                <a:gd name="connsiteX1-3" fmla="*/ 5207000 w 5207000"/>
                <a:gd name="connsiteY1-4" fmla="*/ 0 h 6858000"/>
                <a:gd name="connsiteX2-5" fmla="*/ 4445000 w 5207000"/>
                <a:gd name="connsiteY2-6" fmla="*/ 6858000 h 6858000"/>
                <a:gd name="connsiteX3-7" fmla="*/ 0 w 5207000"/>
                <a:gd name="connsiteY3-8" fmla="*/ 6858000 h 6858000"/>
                <a:gd name="connsiteX4-9" fmla="*/ 0 w 5207000"/>
                <a:gd name="connsiteY4-10" fmla="*/ 0 h 6858000"/>
                <a:gd name="connsiteX0-11" fmla="*/ 0 w 5410200"/>
                <a:gd name="connsiteY0-12" fmla="*/ 0 h 6858000"/>
                <a:gd name="connsiteX1-13" fmla="*/ 5410200 w 5410200"/>
                <a:gd name="connsiteY1-14" fmla="*/ 0 h 6858000"/>
                <a:gd name="connsiteX2-15" fmla="*/ 4445000 w 5410200"/>
                <a:gd name="connsiteY2-16" fmla="*/ 6858000 h 6858000"/>
                <a:gd name="connsiteX3-17" fmla="*/ 0 w 5410200"/>
                <a:gd name="connsiteY3-18" fmla="*/ 6858000 h 6858000"/>
                <a:gd name="connsiteX4-19" fmla="*/ 0 w 5410200"/>
                <a:gd name="connsiteY4-20" fmla="*/ 0 h 6858000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  <a:cxn ang="0">
                  <a:pos x="connsiteX4-9" y="connsiteY4-10"/>
                </a:cxn>
              </a:cxnLst>
              <a:rect l="l" t="t" r="r" b="b"/>
              <a:pathLst>
                <a:path w="5410200" h="6858000">
                  <a:moveTo>
                    <a:pt x="0" y="0"/>
                  </a:moveTo>
                  <a:lnTo>
                    <a:pt x="5410200" y="0"/>
                  </a:lnTo>
                  <a:lnTo>
                    <a:pt x="4445000" y="6858000"/>
                  </a:lnTo>
                  <a:lnTo>
                    <a:pt x="0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032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grpSp>
        <p:nvGrpSpPr>
          <p:cNvPr id="4100" name="组合 7"/>
          <p:cNvGrpSpPr/>
          <p:nvPr/>
        </p:nvGrpSpPr>
        <p:grpSpPr>
          <a:xfrm>
            <a:off x="0" y="2070100"/>
            <a:ext cx="5270500" cy="1516063"/>
            <a:chOff x="0" y="2070100"/>
            <a:chExt cx="5270500" cy="1516536"/>
          </a:xfrm>
        </p:grpSpPr>
        <p:sp>
          <p:nvSpPr>
            <p:cNvPr id="6" name="矩形 5"/>
            <p:cNvSpPr/>
            <p:nvPr/>
          </p:nvSpPr>
          <p:spPr>
            <a:xfrm>
              <a:off x="0" y="2070100"/>
              <a:ext cx="5270500" cy="1270396"/>
            </a:xfrm>
            <a:prstGeom prst="rect">
              <a:avLst/>
            </a:prstGeom>
            <a:solidFill>
              <a:srgbClr val="0099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  <p:sp>
          <p:nvSpPr>
            <p:cNvPr id="7" name="直角三角形 6"/>
            <p:cNvSpPr/>
            <p:nvPr/>
          </p:nvSpPr>
          <p:spPr>
            <a:xfrm rot="5596229">
              <a:off x="5034711" y="3357197"/>
              <a:ext cx="257255" cy="201612"/>
            </a:xfrm>
            <a:custGeom>
              <a:avLst/>
              <a:gdLst>
                <a:gd name="connsiteX0" fmla="*/ 0 w 431800"/>
                <a:gd name="connsiteY0" fmla="*/ 431800 h 431800"/>
                <a:gd name="connsiteX1" fmla="*/ 0 w 431800"/>
                <a:gd name="connsiteY1" fmla="*/ 0 h 431800"/>
                <a:gd name="connsiteX2" fmla="*/ 431800 w 431800"/>
                <a:gd name="connsiteY2" fmla="*/ 431800 h 431800"/>
                <a:gd name="connsiteX3" fmla="*/ 0 w 431800"/>
                <a:gd name="connsiteY3" fmla="*/ 431800 h 431800"/>
                <a:gd name="connsiteX0-1" fmla="*/ 0 w 645174"/>
                <a:gd name="connsiteY0-2" fmla="*/ 482155 h 482155"/>
                <a:gd name="connsiteX1-3" fmla="*/ 213374 w 645174"/>
                <a:gd name="connsiteY1-4" fmla="*/ 0 h 482155"/>
                <a:gd name="connsiteX2-5" fmla="*/ 645174 w 645174"/>
                <a:gd name="connsiteY2-6" fmla="*/ 431800 h 482155"/>
                <a:gd name="connsiteX3-7" fmla="*/ 0 w 645174"/>
                <a:gd name="connsiteY3-8" fmla="*/ 482155 h 482155"/>
                <a:gd name="connsiteX0-9" fmla="*/ 0 w 645174"/>
                <a:gd name="connsiteY0-10" fmla="*/ 152130 h 152130"/>
                <a:gd name="connsiteX1-11" fmla="*/ 3259 w 645174"/>
                <a:gd name="connsiteY1-12" fmla="*/ 0 h 152130"/>
                <a:gd name="connsiteX2-13" fmla="*/ 645174 w 645174"/>
                <a:gd name="connsiteY2-14" fmla="*/ 101775 h 152130"/>
                <a:gd name="connsiteX3-15" fmla="*/ 0 w 645174"/>
                <a:gd name="connsiteY3-16" fmla="*/ 152130 h 152130"/>
                <a:gd name="connsiteX0-17" fmla="*/ 0 w 242334"/>
                <a:gd name="connsiteY0-18" fmla="*/ 152130 h 175678"/>
                <a:gd name="connsiteX1-19" fmla="*/ 3259 w 242334"/>
                <a:gd name="connsiteY1-20" fmla="*/ 0 h 175678"/>
                <a:gd name="connsiteX2-21" fmla="*/ 242334 w 242334"/>
                <a:gd name="connsiteY2-22" fmla="*/ 175678 h 175678"/>
                <a:gd name="connsiteX3-23" fmla="*/ 0 w 242334"/>
                <a:gd name="connsiteY3-24" fmla="*/ 152130 h 175678"/>
                <a:gd name="connsiteX0-25" fmla="*/ 5475 w 247809"/>
                <a:gd name="connsiteY0-26" fmla="*/ 177874 h 201422"/>
                <a:gd name="connsiteX1-27" fmla="*/ 107 w 247809"/>
                <a:gd name="connsiteY1-28" fmla="*/ 0 h 201422"/>
                <a:gd name="connsiteX2-29" fmla="*/ 247809 w 247809"/>
                <a:gd name="connsiteY2-30" fmla="*/ 201422 h 201422"/>
                <a:gd name="connsiteX3-31" fmla="*/ 5475 w 247809"/>
                <a:gd name="connsiteY3-32" fmla="*/ 177874 h 201422"/>
                <a:gd name="connsiteX0-33" fmla="*/ 5475 w 247809"/>
                <a:gd name="connsiteY0-34" fmla="*/ 177874 h 201422"/>
                <a:gd name="connsiteX1-35" fmla="*/ 107 w 247809"/>
                <a:gd name="connsiteY1-36" fmla="*/ 0 h 201422"/>
                <a:gd name="connsiteX2-37" fmla="*/ 247809 w 247809"/>
                <a:gd name="connsiteY2-38" fmla="*/ 201422 h 201422"/>
                <a:gd name="connsiteX3-39" fmla="*/ 5475 w 247809"/>
                <a:gd name="connsiteY3-40" fmla="*/ 177874 h 201422"/>
                <a:gd name="connsiteX0-41" fmla="*/ 14927 w 257261"/>
                <a:gd name="connsiteY0-42" fmla="*/ 177331 h 200879"/>
                <a:gd name="connsiteX1-43" fmla="*/ 49 w 257261"/>
                <a:gd name="connsiteY1-44" fmla="*/ 0 h 200879"/>
                <a:gd name="connsiteX2-45" fmla="*/ 257261 w 257261"/>
                <a:gd name="connsiteY2-46" fmla="*/ 200879 h 200879"/>
                <a:gd name="connsiteX3-47" fmla="*/ 14927 w 257261"/>
                <a:gd name="connsiteY3-48" fmla="*/ 177331 h 200879"/>
              </a:gdLst>
              <a:ahLst/>
              <a:cxnLst>
                <a:cxn ang="0">
                  <a:pos x="connsiteX0-1" y="connsiteY0-2"/>
                </a:cxn>
                <a:cxn ang="0">
                  <a:pos x="connsiteX1-3" y="connsiteY1-4"/>
                </a:cxn>
                <a:cxn ang="0">
                  <a:pos x="connsiteX2-5" y="connsiteY2-6"/>
                </a:cxn>
                <a:cxn ang="0">
                  <a:pos x="connsiteX3-7" y="connsiteY3-8"/>
                </a:cxn>
              </a:cxnLst>
              <a:rect l="l" t="t" r="r" b="b"/>
              <a:pathLst>
                <a:path w="257261" h="200879">
                  <a:moveTo>
                    <a:pt x="14927" y="177331"/>
                  </a:moveTo>
                  <a:cubicBezTo>
                    <a:pt x="16013" y="126621"/>
                    <a:pt x="-1037" y="50710"/>
                    <a:pt x="49" y="0"/>
                  </a:cubicBezTo>
                  <a:lnTo>
                    <a:pt x="257261" y="200879"/>
                  </a:lnTo>
                  <a:lnTo>
                    <a:pt x="14927" y="177331"/>
                  </a:lnTo>
                  <a:close/>
                </a:path>
              </a:pathLst>
            </a:custGeom>
            <a:solidFill>
              <a:srgbClr val="00779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lt1"/>
                </a:solidFill>
                <a:effectLst/>
                <a:uLnTx/>
                <a:uFillTx/>
                <a:latin typeface="+mn-lt"/>
                <a:ea typeface="+mn-ea"/>
                <a:cs typeface="+mn-cs"/>
              </a:endParaRPr>
            </a:p>
          </p:txBody>
        </p:sp>
      </p:grpSp>
      <p:sp>
        <p:nvSpPr>
          <p:cNvPr id="4105" name="文本框 11"/>
          <p:cNvSpPr txBox="1"/>
          <p:nvPr/>
        </p:nvSpPr>
        <p:spPr>
          <a:xfrm>
            <a:off x="5732145" y="2401570"/>
            <a:ext cx="5721350" cy="922020"/>
          </a:xfrm>
          <a:prstGeom prst="rect">
            <a:avLst/>
          </a:prstGeom>
          <a:noFill/>
          <a:ln w="9525">
            <a:noFill/>
          </a:ln>
        </p:spPr>
        <p:txBody>
          <a:bodyPr anchor="t" anchorCtr="0">
            <a:spAutoFit/>
          </a:bodyPr>
          <a:p>
            <a:pPr algn="ctr"/>
            <a:r>
              <a:rPr lang="en-US" altLang="zh-CN" sz="5400" b="1" dirty="0">
                <a:solidFill>
                  <a:srgbClr val="0099C3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THANK YOU</a:t>
            </a:r>
            <a:endParaRPr lang="en-US" altLang="zh-CN" sz="5400" b="1" dirty="0">
              <a:solidFill>
                <a:srgbClr val="0099C3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4" name="等腰三角形 3"/>
          <p:cNvSpPr/>
          <p:nvPr/>
        </p:nvSpPr>
        <p:spPr>
          <a:xfrm rot="13733244">
            <a:off x="9729153" y="2190115"/>
            <a:ext cx="225425" cy="247650"/>
          </a:xfrm>
          <a:custGeom>
            <a:avLst/>
            <a:gdLst>
              <a:gd name="connsiteX0" fmla="*/ 0 w 225287"/>
              <a:gd name="connsiteY0" fmla="*/ 440696 h 440696"/>
              <a:gd name="connsiteX1" fmla="*/ 112644 w 225287"/>
              <a:gd name="connsiteY1" fmla="*/ 0 h 440696"/>
              <a:gd name="connsiteX2" fmla="*/ 225287 w 225287"/>
              <a:gd name="connsiteY2" fmla="*/ 440696 h 440696"/>
              <a:gd name="connsiteX3" fmla="*/ 0 w 225287"/>
              <a:gd name="connsiteY3" fmla="*/ 440696 h 440696"/>
              <a:gd name="connsiteX0-1" fmla="*/ 0 w 225287"/>
              <a:gd name="connsiteY0-2" fmla="*/ 323004 h 323004"/>
              <a:gd name="connsiteX1-3" fmla="*/ 102639 w 225287"/>
              <a:gd name="connsiteY1-4" fmla="*/ 0 h 323004"/>
              <a:gd name="connsiteX2-5" fmla="*/ 225287 w 225287"/>
              <a:gd name="connsiteY2-6" fmla="*/ 323004 h 323004"/>
              <a:gd name="connsiteX3-7" fmla="*/ 0 w 225287"/>
              <a:gd name="connsiteY3-8" fmla="*/ 323004 h 323004"/>
              <a:gd name="connsiteX0-9" fmla="*/ 0 w 225287"/>
              <a:gd name="connsiteY0-10" fmla="*/ 247152 h 247152"/>
              <a:gd name="connsiteX1-11" fmla="*/ 112294 w 225287"/>
              <a:gd name="connsiteY1-12" fmla="*/ 0 h 247152"/>
              <a:gd name="connsiteX2-13" fmla="*/ 225287 w 225287"/>
              <a:gd name="connsiteY2-14" fmla="*/ 247152 h 247152"/>
              <a:gd name="connsiteX3-15" fmla="*/ 0 w 225287"/>
              <a:gd name="connsiteY3-16" fmla="*/ 247152 h 247152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225287" h="247152">
                <a:moveTo>
                  <a:pt x="0" y="247152"/>
                </a:moveTo>
                <a:lnTo>
                  <a:pt x="112294" y="0"/>
                </a:lnTo>
                <a:lnTo>
                  <a:pt x="225287" y="247152"/>
                </a:lnTo>
                <a:lnTo>
                  <a:pt x="0" y="247152"/>
                </a:lnTo>
                <a:close/>
              </a:path>
            </a:pathLst>
          </a:custGeom>
          <a:solidFill>
            <a:srgbClr val="0099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l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DIAGRAM_VIRTUALLY_FRAME" val="{&quot;height&quot;:403.6076311570541,&quot;left&quot;:34.2,&quot;top&quot;:91.86740821302469,&quot;width&quot;:898.2250393700788}"/>
</p:tagLst>
</file>

<file path=ppt/tags/tag10.xml><?xml version="1.0" encoding="utf-8"?>
<p:tagLst xmlns:p="http://schemas.openxmlformats.org/presentationml/2006/main">
  <p:tag name="KSO_WM_DIAGRAM_VIRTUALLY_FRAME" val="{&quot;height&quot;:403.6076311570541,&quot;left&quot;:34.2,&quot;top&quot;:91.86740821302469,&quot;width&quot;:898.2250393700788}"/>
</p:tagLst>
</file>

<file path=ppt/tags/tag11.xml><?xml version="1.0" encoding="utf-8"?>
<p:tagLst xmlns:p="http://schemas.openxmlformats.org/presentationml/2006/main">
  <p:tag name="KSO_WM_DIAGRAM_VIRTUALLY_FRAME" val="{&quot;height&quot;:403.6076311570541,&quot;left&quot;:34.2,&quot;top&quot;:91.86740821302469,&quot;width&quot;:898.2250393700788}"/>
</p:tagLst>
</file>

<file path=ppt/tags/tag12.xml><?xml version="1.0" encoding="utf-8"?>
<p:tagLst xmlns:p="http://schemas.openxmlformats.org/presentationml/2006/main">
  <p:tag name="KSO_WM_DIAGRAM_VIRTUALLY_FRAME" val="{&quot;height&quot;:403.6076311570541,&quot;left&quot;:34.2,&quot;top&quot;:91.86740821302469,&quot;width&quot;:898.2250393700788}"/>
</p:tagLst>
</file>

<file path=ppt/tags/tag13.xml><?xml version="1.0" encoding="utf-8"?>
<p:tagLst xmlns:p="http://schemas.openxmlformats.org/presentationml/2006/main">
  <p:tag name="KSO_WM_DIAGRAM_VIRTUALLY_FRAME" val="{&quot;height&quot;:403.6076311570541,&quot;left&quot;:34.2,&quot;top&quot;:91.86740821302469,&quot;width&quot;:898.2250393700788}"/>
</p:tagLst>
</file>

<file path=ppt/tags/tag14.xml><?xml version="1.0" encoding="utf-8"?>
<p:tagLst xmlns:p="http://schemas.openxmlformats.org/presentationml/2006/main">
  <p:tag name="KSO_WM_DIAGRAM_VIRTUALLY_FRAME" val="{&quot;height&quot;:403.6076311570541,&quot;left&quot;:34.2,&quot;top&quot;:91.86740821302469,&quot;width&quot;:898.2250393700788}"/>
</p:tagLst>
</file>

<file path=ppt/tags/tag15.xml><?xml version="1.0" encoding="utf-8"?>
<p:tagLst xmlns:p="http://schemas.openxmlformats.org/presentationml/2006/main">
  <p:tag name="KSO_WM_DIAGRAM_VIRTUALLY_FRAME" val="{&quot;height&quot;:403.6076311570541,&quot;left&quot;:34.2,&quot;top&quot;:91.86740821302469,&quot;width&quot;:898.2250393700788}"/>
</p:tagLst>
</file>

<file path=ppt/tags/tag16.xml><?xml version="1.0" encoding="utf-8"?>
<p:tagLst xmlns:p="http://schemas.openxmlformats.org/presentationml/2006/main">
  <p:tag name="KSO_WM_DIAGRAM_VIRTUALLY_FRAME" val="{&quot;height&quot;:403.6076311570541,&quot;left&quot;:34.2,&quot;top&quot;:91.86740821302469,&quot;width&quot;:898.2250393700788}"/>
</p:tagLst>
</file>

<file path=ppt/tags/tag2.xml><?xml version="1.0" encoding="utf-8"?>
<p:tagLst xmlns:p="http://schemas.openxmlformats.org/presentationml/2006/main">
  <p:tag name="KSO_WM_DIAGRAM_VIRTUALLY_FRAME" val="{&quot;height&quot;:403.6076311570541,&quot;left&quot;:34.2,&quot;top&quot;:91.86740821302469,&quot;width&quot;:898.2250393700788}"/>
</p:tagLst>
</file>

<file path=ppt/tags/tag3.xml><?xml version="1.0" encoding="utf-8"?>
<p:tagLst xmlns:p="http://schemas.openxmlformats.org/presentationml/2006/main">
  <p:tag name="KSO_WM_DIAGRAM_VIRTUALLY_FRAME" val="{&quot;height&quot;:403.6076311570541,&quot;left&quot;:34.2,&quot;top&quot;:91.86740821302469,&quot;width&quot;:898.2250393700788}"/>
</p:tagLst>
</file>

<file path=ppt/tags/tag4.xml><?xml version="1.0" encoding="utf-8"?>
<p:tagLst xmlns:p="http://schemas.openxmlformats.org/presentationml/2006/main">
  <p:tag name="KSO_WM_DIAGRAM_VIRTUALLY_FRAME" val="{&quot;height&quot;:403.6076311570541,&quot;left&quot;:34.2,&quot;top&quot;:91.86740821302469,&quot;width&quot;:898.2250393700788}"/>
</p:tagLst>
</file>

<file path=ppt/tags/tag5.xml><?xml version="1.0" encoding="utf-8"?>
<p:tagLst xmlns:p="http://schemas.openxmlformats.org/presentationml/2006/main">
  <p:tag name="KSO_WM_DIAGRAM_VIRTUALLY_FRAME" val="{&quot;height&quot;:403.6076311570541,&quot;left&quot;:34.2,&quot;top&quot;:91.86740821302469,&quot;width&quot;:898.2250393700788}"/>
</p:tagLst>
</file>

<file path=ppt/tags/tag6.xml><?xml version="1.0" encoding="utf-8"?>
<p:tagLst xmlns:p="http://schemas.openxmlformats.org/presentationml/2006/main">
  <p:tag name="KSO_WM_DIAGRAM_VIRTUALLY_FRAME" val="{&quot;height&quot;:403.6076311570541,&quot;left&quot;:34.2,&quot;top&quot;:91.86740821302469,&quot;width&quot;:898.2250393700788}"/>
</p:tagLst>
</file>

<file path=ppt/tags/tag7.xml><?xml version="1.0" encoding="utf-8"?>
<p:tagLst xmlns:p="http://schemas.openxmlformats.org/presentationml/2006/main">
  <p:tag name="KSO_WM_DIAGRAM_VIRTUALLY_FRAME" val="{&quot;height&quot;:403.6076311570541,&quot;left&quot;:34.2,&quot;top&quot;:91.86740821302469,&quot;width&quot;:898.2250393700788}"/>
</p:tagLst>
</file>

<file path=ppt/tags/tag8.xml><?xml version="1.0" encoding="utf-8"?>
<p:tagLst xmlns:p="http://schemas.openxmlformats.org/presentationml/2006/main">
  <p:tag name="KSO_WM_DIAGRAM_VIRTUALLY_FRAME" val="{&quot;height&quot;:403.6076311570541,&quot;left&quot;:34.2,&quot;top&quot;:91.86740821302469,&quot;width&quot;:898.2250393700788}"/>
</p:tagLst>
</file>

<file path=ppt/tags/tag9.xml><?xml version="1.0" encoding="utf-8"?>
<p:tagLst xmlns:p="http://schemas.openxmlformats.org/presentationml/2006/main">
  <p:tag name="KSO_WM_DIAGRAM_VIRTUALLY_FRAME" val="{&quot;height&quot;:403.6076311570541,&quot;left&quot;:34.2,&quot;top&quot;:91.86740821302469,&quot;width&quot;:898.2250393700788}"/>
</p:tagLst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Arial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1780</Words>
  <Application>WPS Presentation</Application>
  <PresentationFormat/>
  <Paragraphs>62</Paragraphs>
  <Slides>6</Slides>
  <Notes>22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6</vt:i4>
      </vt:variant>
    </vt:vector>
  </HeadingPairs>
  <TitlesOfParts>
    <vt:vector size="17" baseType="lpstr">
      <vt:lpstr>Arial</vt:lpstr>
      <vt:lpstr>SimSun</vt:lpstr>
      <vt:lpstr>Wingdings</vt:lpstr>
      <vt:lpstr>Calibri</vt:lpstr>
      <vt:lpstr>Calibri Light</vt:lpstr>
      <vt:lpstr>Microsoft YaHei</vt:lpstr>
      <vt:lpstr>Arial Unicode MS</vt:lpstr>
      <vt:lpstr>Calibri</vt:lpstr>
      <vt:lpstr>Arial Black</vt:lpstr>
      <vt:lpstr>Office 主题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ZhuLong</dc:creator>
  <cp:lastModifiedBy>Aditya Rahulkar</cp:lastModifiedBy>
  <cp:revision>41</cp:revision>
  <dcterms:created xsi:type="dcterms:W3CDTF">2016-01-14T11:41:00Z</dcterms:created>
  <dcterms:modified xsi:type="dcterms:W3CDTF">2025-07-24T17:39:13Z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2057-12.2.0.21936</vt:lpwstr>
  </property>
  <property fmtid="{D5CDD505-2E9C-101B-9397-08002B2CF9AE}" pid="3" name="ICV">
    <vt:lpwstr>48B1DC08517F4BB79F51F328DB840755_13</vt:lpwstr>
  </property>
</Properties>
</file>