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0"/>
  </p:normalViewPr>
  <p:slideViewPr>
    <p:cSldViewPr snapToGrid="0">
      <p:cViewPr>
        <p:scale>
          <a:sx n="66" d="100"/>
          <a:sy n="66" d="100"/>
        </p:scale>
        <p:origin x="1068" y="4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11EC6-A67C-4BF8-92B5-77F7D1B858DB}" type="doc">
      <dgm:prSet loTypeId="urn:microsoft.com/office/officeart/2005/8/layout/hProcess6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8B4FD28-90BE-4F12-BBB6-B302A0638791}">
      <dgm:prSet phldrT="[Text]"/>
      <dgm:spPr/>
      <dgm:t>
        <a:bodyPr/>
        <a:lstStyle/>
        <a:p>
          <a:r>
            <a:rPr lang="en-IN" dirty="0"/>
            <a:t>Drafting</a:t>
          </a:r>
        </a:p>
      </dgm:t>
    </dgm:pt>
    <dgm:pt modelId="{04CD76E6-2B8F-4DEC-89EE-2F09DC91D436}" type="parTrans" cxnId="{5A558A38-5FC3-4091-85A2-B0E87E0AFC60}">
      <dgm:prSet/>
      <dgm:spPr/>
      <dgm:t>
        <a:bodyPr/>
        <a:lstStyle/>
        <a:p>
          <a:endParaRPr lang="en-IN"/>
        </a:p>
      </dgm:t>
    </dgm:pt>
    <dgm:pt modelId="{B994B0C5-4EB1-4049-99B9-BB20BFF2FB0A}" type="sibTrans" cxnId="{5A558A38-5FC3-4091-85A2-B0E87E0AFC60}">
      <dgm:prSet/>
      <dgm:spPr/>
      <dgm:t>
        <a:bodyPr/>
        <a:lstStyle/>
        <a:p>
          <a:endParaRPr lang="en-IN"/>
        </a:p>
      </dgm:t>
    </dgm:pt>
    <dgm:pt modelId="{891E9ECC-6326-4824-9D67-AF16E145999A}">
      <dgm:prSet phldrT="[Text]"/>
      <dgm:spPr/>
      <dgm:t>
        <a:bodyPr/>
        <a:lstStyle/>
        <a:p>
          <a:r>
            <a:rPr lang="en-IN" dirty="0"/>
            <a:t>Text input</a:t>
          </a:r>
        </a:p>
        <a:p>
          <a:r>
            <a:rPr lang="en-IN" dirty="0"/>
            <a:t>revision formatting</a:t>
          </a:r>
        </a:p>
      </dgm:t>
    </dgm:pt>
    <dgm:pt modelId="{5746912F-80F1-4085-BC07-07370E61792A}" type="parTrans" cxnId="{A90E1118-758B-47A3-8911-81D59458184F}">
      <dgm:prSet/>
      <dgm:spPr/>
      <dgm:t>
        <a:bodyPr/>
        <a:lstStyle/>
        <a:p>
          <a:endParaRPr lang="en-IN"/>
        </a:p>
      </dgm:t>
    </dgm:pt>
    <dgm:pt modelId="{E52EF112-C351-4472-B3FB-704DCD7A3ADE}" type="sibTrans" cxnId="{A90E1118-758B-47A3-8911-81D59458184F}">
      <dgm:prSet/>
      <dgm:spPr/>
      <dgm:t>
        <a:bodyPr/>
        <a:lstStyle/>
        <a:p>
          <a:endParaRPr lang="en-IN"/>
        </a:p>
      </dgm:t>
    </dgm:pt>
    <dgm:pt modelId="{54C4FE06-5655-4C97-ACD4-059EA3A39857}">
      <dgm:prSet phldrT="[Text]"/>
      <dgm:spPr/>
      <dgm:t>
        <a:bodyPr/>
        <a:lstStyle/>
        <a:p>
          <a:r>
            <a:rPr lang="en-IN" dirty="0"/>
            <a:t>Approval</a:t>
          </a:r>
        </a:p>
      </dgm:t>
    </dgm:pt>
    <dgm:pt modelId="{80BEC883-E96A-412E-BC81-5070500FB97F}" type="parTrans" cxnId="{0FB3E55A-D2B9-4908-9068-FD7EA183EE90}">
      <dgm:prSet/>
      <dgm:spPr/>
      <dgm:t>
        <a:bodyPr/>
        <a:lstStyle/>
        <a:p>
          <a:endParaRPr lang="en-IN"/>
        </a:p>
      </dgm:t>
    </dgm:pt>
    <dgm:pt modelId="{98D02DBA-5B34-4779-8C31-BADF189E64B6}" type="sibTrans" cxnId="{0FB3E55A-D2B9-4908-9068-FD7EA183EE90}">
      <dgm:prSet/>
      <dgm:spPr/>
      <dgm:t>
        <a:bodyPr/>
        <a:lstStyle/>
        <a:p>
          <a:endParaRPr lang="en-IN"/>
        </a:p>
      </dgm:t>
    </dgm:pt>
    <dgm:pt modelId="{A4FC295C-30AE-491C-9FD9-DB3B23462751}">
      <dgm:prSet phldrT="[Text]"/>
      <dgm:spPr/>
      <dgm:t>
        <a:bodyPr/>
        <a:lstStyle/>
        <a:p>
          <a:r>
            <a:rPr lang="en-IN" dirty="0"/>
            <a:t>Stakeholder review </a:t>
          </a:r>
        </a:p>
      </dgm:t>
    </dgm:pt>
    <dgm:pt modelId="{B6F5967C-FC42-4E7F-B1CA-AFA7794DBCC9}" type="parTrans" cxnId="{B4451ACC-357B-4040-9C73-332CD45F0FFB}">
      <dgm:prSet/>
      <dgm:spPr/>
      <dgm:t>
        <a:bodyPr/>
        <a:lstStyle/>
        <a:p>
          <a:endParaRPr lang="en-IN"/>
        </a:p>
      </dgm:t>
    </dgm:pt>
    <dgm:pt modelId="{FE0DB2A1-89B6-4BC4-A2FD-E6D730C3D7B1}" type="sibTrans" cxnId="{B4451ACC-357B-4040-9C73-332CD45F0FFB}">
      <dgm:prSet/>
      <dgm:spPr/>
      <dgm:t>
        <a:bodyPr/>
        <a:lstStyle/>
        <a:p>
          <a:endParaRPr lang="en-IN"/>
        </a:p>
      </dgm:t>
    </dgm:pt>
    <dgm:pt modelId="{D7906BCE-F758-406D-A05F-DA94D8EEB7E2}">
      <dgm:prSet phldrT="[Text]"/>
      <dgm:spPr/>
      <dgm:t>
        <a:bodyPr/>
        <a:lstStyle/>
        <a:p>
          <a:r>
            <a:rPr lang="en-IN" dirty="0"/>
            <a:t>Legal review </a:t>
          </a:r>
        </a:p>
      </dgm:t>
    </dgm:pt>
    <dgm:pt modelId="{3A6D58C3-2B39-4697-820F-D07DA2DC3162}" type="parTrans" cxnId="{469CAEE5-AA3C-48A7-93FC-887A2D66329D}">
      <dgm:prSet/>
      <dgm:spPr/>
      <dgm:t>
        <a:bodyPr/>
        <a:lstStyle/>
        <a:p>
          <a:endParaRPr lang="en-IN"/>
        </a:p>
      </dgm:t>
    </dgm:pt>
    <dgm:pt modelId="{1917B206-CC06-4E57-972F-7B0F6DE08DCF}" type="sibTrans" cxnId="{469CAEE5-AA3C-48A7-93FC-887A2D66329D}">
      <dgm:prSet/>
      <dgm:spPr/>
      <dgm:t>
        <a:bodyPr/>
        <a:lstStyle/>
        <a:p>
          <a:endParaRPr lang="en-IN"/>
        </a:p>
      </dgm:t>
    </dgm:pt>
    <dgm:pt modelId="{42995020-568D-4DFB-8248-0DF0E56A029E}">
      <dgm:prSet phldrT="[Text]"/>
      <dgm:spPr/>
      <dgm:t>
        <a:bodyPr/>
        <a:lstStyle/>
        <a:p>
          <a:r>
            <a:rPr lang="en-IN" dirty="0"/>
            <a:t>Publishing</a:t>
          </a:r>
        </a:p>
      </dgm:t>
    </dgm:pt>
    <dgm:pt modelId="{2F0D260C-FC94-490A-89E0-8BA1B15AAD6A}" type="parTrans" cxnId="{C5C0D758-4B9D-4B3B-BBCE-272630DBF1C9}">
      <dgm:prSet/>
      <dgm:spPr/>
      <dgm:t>
        <a:bodyPr/>
        <a:lstStyle/>
        <a:p>
          <a:endParaRPr lang="en-IN"/>
        </a:p>
      </dgm:t>
    </dgm:pt>
    <dgm:pt modelId="{17720CB4-AA5E-421D-B4AD-38E7C1361E79}" type="sibTrans" cxnId="{C5C0D758-4B9D-4B3B-BBCE-272630DBF1C9}">
      <dgm:prSet/>
      <dgm:spPr/>
      <dgm:t>
        <a:bodyPr/>
        <a:lstStyle/>
        <a:p>
          <a:endParaRPr lang="en-IN"/>
        </a:p>
      </dgm:t>
    </dgm:pt>
    <dgm:pt modelId="{55BEB6D6-C731-4734-AFD0-72FDAF70C0E3}">
      <dgm:prSet phldrT="[Text]"/>
      <dgm:spPr/>
      <dgm:t>
        <a:bodyPr/>
        <a:lstStyle/>
        <a:p>
          <a:r>
            <a:rPr lang="en-IN" dirty="0"/>
            <a:t>Distribution</a:t>
          </a:r>
        </a:p>
      </dgm:t>
    </dgm:pt>
    <dgm:pt modelId="{6F909A76-1ACC-4E61-B168-47559A58E579}" type="parTrans" cxnId="{CE3CB138-4724-4C4A-96DC-83F2F5DD5B1A}">
      <dgm:prSet/>
      <dgm:spPr/>
      <dgm:t>
        <a:bodyPr/>
        <a:lstStyle/>
        <a:p>
          <a:endParaRPr lang="en-IN"/>
        </a:p>
      </dgm:t>
    </dgm:pt>
    <dgm:pt modelId="{C9E7B7F8-539C-40F5-A827-50B4F8C78CD2}" type="sibTrans" cxnId="{CE3CB138-4724-4C4A-96DC-83F2F5DD5B1A}">
      <dgm:prSet/>
      <dgm:spPr/>
      <dgm:t>
        <a:bodyPr/>
        <a:lstStyle/>
        <a:p>
          <a:endParaRPr lang="en-IN"/>
        </a:p>
      </dgm:t>
    </dgm:pt>
    <dgm:pt modelId="{DC005121-10E8-41CC-917A-6787587E5EF0}">
      <dgm:prSet phldrT="[Text]" phldr="1"/>
      <dgm:spPr/>
      <dgm:t>
        <a:bodyPr/>
        <a:lstStyle/>
        <a:p>
          <a:endParaRPr lang="en-IN"/>
        </a:p>
      </dgm:t>
    </dgm:pt>
    <dgm:pt modelId="{FC4CFA87-F23C-44C3-93D9-7E29DF3EE5CA}" type="parTrans" cxnId="{2692D273-BBC4-48F4-B5B4-635A6C117F67}">
      <dgm:prSet/>
      <dgm:spPr/>
      <dgm:t>
        <a:bodyPr/>
        <a:lstStyle/>
        <a:p>
          <a:endParaRPr lang="en-IN"/>
        </a:p>
      </dgm:t>
    </dgm:pt>
    <dgm:pt modelId="{BEB22950-FEFB-4C65-BA31-C4B90D08DE45}" type="sibTrans" cxnId="{2692D273-BBC4-48F4-B5B4-635A6C117F67}">
      <dgm:prSet/>
      <dgm:spPr/>
      <dgm:t>
        <a:bodyPr/>
        <a:lstStyle/>
        <a:p>
          <a:endParaRPr lang="en-IN"/>
        </a:p>
      </dgm:t>
    </dgm:pt>
    <dgm:pt modelId="{87414E58-B479-4045-960C-65CFA379EF08}">
      <dgm:prSet phldrT="[Text]"/>
      <dgm:spPr/>
      <dgm:t>
        <a:bodyPr/>
        <a:lstStyle/>
        <a:p>
          <a:r>
            <a:rPr lang="en-IN" dirty="0"/>
            <a:t>Final </a:t>
          </a:r>
          <a:r>
            <a:rPr lang="en-IN" dirty="0" err="1"/>
            <a:t>aooroval</a:t>
          </a:r>
          <a:endParaRPr lang="en-IN" dirty="0"/>
        </a:p>
      </dgm:t>
    </dgm:pt>
    <dgm:pt modelId="{33E5B98C-E744-4D3F-80FC-4AA949C88247}" type="parTrans" cxnId="{022F45B7-46E1-422C-86C9-E27CBD20CA7E}">
      <dgm:prSet/>
      <dgm:spPr/>
      <dgm:t>
        <a:bodyPr/>
        <a:lstStyle/>
        <a:p>
          <a:endParaRPr lang="en-IN"/>
        </a:p>
      </dgm:t>
    </dgm:pt>
    <dgm:pt modelId="{48766301-E8A8-487C-804C-343537E8C4D2}" type="sibTrans" cxnId="{022F45B7-46E1-422C-86C9-E27CBD20CA7E}">
      <dgm:prSet/>
      <dgm:spPr/>
      <dgm:t>
        <a:bodyPr/>
        <a:lstStyle/>
        <a:p>
          <a:endParaRPr lang="en-IN"/>
        </a:p>
      </dgm:t>
    </dgm:pt>
    <dgm:pt modelId="{38E63E86-5D3F-45D1-85DB-6784D35EE3E6}">
      <dgm:prSet phldrT="[Text]"/>
      <dgm:spPr/>
      <dgm:t>
        <a:bodyPr/>
        <a:lstStyle/>
        <a:p>
          <a:r>
            <a:rPr lang="en-IN" dirty="0"/>
            <a:t>Maintenance /Updates</a:t>
          </a:r>
        </a:p>
      </dgm:t>
    </dgm:pt>
    <dgm:pt modelId="{4E0ED574-CC21-4463-89C5-C5EB2A79422C}" type="parTrans" cxnId="{70F34307-A257-4380-9846-4F892B25DBEF}">
      <dgm:prSet/>
      <dgm:spPr/>
      <dgm:t>
        <a:bodyPr/>
        <a:lstStyle/>
        <a:p>
          <a:endParaRPr lang="en-IN"/>
        </a:p>
      </dgm:t>
    </dgm:pt>
    <dgm:pt modelId="{0742EF43-2C93-4770-910F-F872CE1AC702}" type="sibTrans" cxnId="{70F34307-A257-4380-9846-4F892B25DBEF}">
      <dgm:prSet/>
      <dgm:spPr/>
      <dgm:t>
        <a:bodyPr/>
        <a:lstStyle/>
        <a:p>
          <a:endParaRPr lang="en-IN"/>
        </a:p>
      </dgm:t>
    </dgm:pt>
    <dgm:pt modelId="{CA54F1E6-F0A4-4173-8919-66EEE05DD43F}">
      <dgm:prSet phldrT="[Text]"/>
      <dgm:spPr/>
      <dgm:t>
        <a:bodyPr/>
        <a:lstStyle/>
        <a:p>
          <a:r>
            <a:rPr lang="en-IN" dirty="0"/>
            <a:t>Archiving</a:t>
          </a:r>
        </a:p>
      </dgm:t>
    </dgm:pt>
    <dgm:pt modelId="{19975771-4E73-4EA3-B1DE-E751386FAAB7}" type="parTrans" cxnId="{E1855BA9-3C5C-426D-8F0C-9DC302EB9A7C}">
      <dgm:prSet/>
      <dgm:spPr/>
      <dgm:t>
        <a:bodyPr/>
        <a:lstStyle/>
        <a:p>
          <a:endParaRPr lang="en-IN"/>
        </a:p>
      </dgm:t>
    </dgm:pt>
    <dgm:pt modelId="{B901427E-0C88-40FC-B9F6-F90F9A5EF38C}" type="sibTrans" cxnId="{E1855BA9-3C5C-426D-8F0C-9DC302EB9A7C}">
      <dgm:prSet/>
      <dgm:spPr/>
      <dgm:t>
        <a:bodyPr/>
        <a:lstStyle/>
        <a:p>
          <a:endParaRPr lang="en-IN"/>
        </a:p>
      </dgm:t>
    </dgm:pt>
    <dgm:pt modelId="{207D7C60-5FB1-4440-88A8-1EEB00F2F494}" type="pres">
      <dgm:prSet presAssocID="{C6911EC6-A67C-4BF8-92B5-77F7D1B858DB}" presName="theList" presStyleCnt="0">
        <dgm:presLayoutVars>
          <dgm:dir/>
          <dgm:animLvl val="lvl"/>
          <dgm:resizeHandles val="exact"/>
        </dgm:presLayoutVars>
      </dgm:prSet>
      <dgm:spPr/>
    </dgm:pt>
    <dgm:pt modelId="{41A0DCD8-AA27-4275-9AA6-232CEE8A9477}" type="pres">
      <dgm:prSet presAssocID="{28B4FD28-90BE-4F12-BBB6-B302A0638791}" presName="compNode" presStyleCnt="0"/>
      <dgm:spPr/>
    </dgm:pt>
    <dgm:pt modelId="{A4D4E7FE-A859-4BFD-9F9D-21546A11A04D}" type="pres">
      <dgm:prSet presAssocID="{28B4FD28-90BE-4F12-BBB6-B302A0638791}" presName="noGeometry" presStyleCnt="0"/>
      <dgm:spPr/>
    </dgm:pt>
    <dgm:pt modelId="{8CC944D2-0799-4EE0-BC0F-DB22E919CCD2}" type="pres">
      <dgm:prSet presAssocID="{28B4FD28-90BE-4F12-BBB6-B302A0638791}" presName="childTextVisible" presStyleLbl="bgAccFollowNode1" presStyleIdx="0" presStyleCnt="3">
        <dgm:presLayoutVars>
          <dgm:bulletEnabled val="1"/>
        </dgm:presLayoutVars>
      </dgm:prSet>
      <dgm:spPr/>
    </dgm:pt>
    <dgm:pt modelId="{9F76F73E-3902-412C-87AE-0A9401ABC91C}" type="pres">
      <dgm:prSet presAssocID="{28B4FD28-90BE-4F12-BBB6-B302A0638791}" presName="childTextHidden" presStyleLbl="bgAccFollowNode1" presStyleIdx="0" presStyleCnt="3"/>
      <dgm:spPr/>
    </dgm:pt>
    <dgm:pt modelId="{DDD5DE01-AC6C-49A8-8F2E-DD84FCCCB3AC}" type="pres">
      <dgm:prSet presAssocID="{28B4FD28-90BE-4F12-BBB6-B302A063879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3051A05-19E9-40F8-AEF7-2C12489EE4D8}" type="pres">
      <dgm:prSet presAssocID="{28B4FD28-90BE-4F12-BBB6-B302A0638791}" presName="aSpace" presStyleCnt="0"/>
      <dgm:spPr/>
    </dgm:pt>
    <dgm:pt modelId="{27340F06-59C1-4281-B0AB-04B1AEFE5CED}" type="pres">
      <dgm:prSet presAssocID="{54C4FE06-5655-4C97-ACD4-059EA3A39857}" presName="compNode" presStyleCnt="0"/>
      <dgm:spPr/>
    </dgm:pt>
    <dgm:pt modelId="{5356F755-F350-452A-BDAB-E76545F73058}" type="pres">
      <dgm:prSet presAssocID="{54C4FE06-5655-4C97-ACD4-059EA3A39857}" presName="noGeometry" presStyleCnt="0"/>
      <dgm:spPr/>
    </dgm:pt>
    <dgm:pt modelId="{2D6D5613-93C6-4928-8DFD-E40BCB7F1C64}" type="pres">
      <dgm:prSet presAssocID="{54C4FE06-5655-4C97-ACD4-059EA3A39857}" presName="childTextVisible" presStyleLbl="bgAccFollowNode1" presStyleIdx="1" presStyleCnt="3">
        <dgm:presLayoutVars>
          <dgm:bulletEnabled val="1"/>
        </dgm:presLayoutVars>
      </dgm:prSet>
      <dgm:spPr/>
    </dgm:pt>
    <dgm:pt modelId="{4D245F76-87BF-4614-8F64-11EFCFDEBAF9}" type="pres">
      <dgm:prSet presAssocID="{54C4FE06-5655-4C97-ACD4-059EA3A39857}" presName="childTextHidden" presStyleLbl="bgAccFollowNode1" presStyleIdx="1" presStyleCnt="3"/>
      <dgm:spPr/>
    </dgm:pt>
    <dgm:pt modelId="{D5DE8E99-AE31-4E31-ABF0-F3759E7B4411}" type="pres">
      <dgm:prSet presAssocID="{54C4FE06-5655-4C97-ACD4-059EA3A3985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D9A39FB-45C0-4533-A06E-C084FEA0422C}" type="pres">
      <dgm:prSet presAssocID="{54C4FE06-5655-4C97-ACD4-059EA3A39857}" presName="aSpace" presStyleCnt="0"/>
      <dgm:spPr/>
    </dgm:pt>
    <dgm:pt modelId="{D50D32C3-C5A2-4BEF-961C-D3AFC6FF8F8F}" type="pres">
      <dgm:prSet presAssocID="{42995020-568D-4DFB-8248-0DF0E56A029E}" presName="compNode" presStyleCnt="0"/>
      <dgm:spPr/>
    </dgm:pt>
    <dgm:pt modelId="{7EE9A2B2-DAA2-43F5-8158-828ED3EBC39A}" type="pres">
      <dgm:prSet presAssocID="{42995020-568D-4DFB-8248-0DF0E56A029E}" presName="noGeometry" presStyleCnt="0"/>
      <dgm:spPr/>
    </dgm:pt>
    <dgm:pt modelId="{F9387CC0-929D-440A-B449-54CF78C0110A}" type="pres">
      <dgm:prSet presAssocID="{42995020-568D-4DFB-8248-0DF0E56A029E}" presName="childTextVisible" presStyleLbl="bgAccFollowNode1" presStyleIdx="2" presStyleCnt="3">
        <dgm:presLayoutVars>
          <dgm:bulletEnabled val="1"/>
        </dgm:presLayoutVars>
      </dgm:prSet>
      <dgm:spPr/>
    </dgm:pt>
    <dgm:pt modelId="{48F70815-8851-465F-A7F5-14E0D8FE18AD}" type="pres">
      <dgm:prSet presAssocID="{42995020-568D-4DFB-8248-0DF0E56A029E}" presName="childTextHidden" presStyleLbl="bgAccFollowNode1" presStyleIdx="2" presStyleCnt="3"/>
      <dgm:spPr/>
    </dgm:pt>
    <dgm:pt modelId="{5F04BC8E-9DA3-4066-BCC3-B3214F7623FB}" type="pres">
      <dgm:prSet presAssocID="{42995020-568D-4DFB-8248-0DF0E56A029E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0F34307-A257-4380-9846-4F892B25DBEF}" srcId="{42995020-568D-4DFB-8248-0DF0E56A029E}" destId="{38E63E86-5D3F-45D1-85DB-6784D35EE3E6}" srcOrd="1" destOrd="0" parTransId="{4E0ED574-CC21-4463-89C5-C5EB2A79422C}" sibTransId="{0742EF43-2C93-4770-910F-F872CE1AC702}"/>
    <dgm:cxn modelId="{478EB90A-2BC8-412F-9E22-AB39604EC8A1}" type="presOf" srcId="{38E63E86-5D3F-45D1-85DB-6784D35EE3E6}" destId="{F9387CC0-929D-440A-B449-54CF78C0110A}" srcOrd="0" destOrd="1" presId="urn:microsoft.com/office/officeart/2005/8/layout/hProcess6"/>
    <dgm:cxn modelId="{CF094F0B-6325-46CC-B29F-17D19C61317D}" type="presOf" srcId="{CA54F1E6-F0A4-4173-8919-66EEE05DD43F}" destId="{F9387CC0-929D-440A-B449-54CF78C0110A}" srcOrd="0" destOrd="2" presId="urn:microsoft.com/office/officeart/2005/8/layout/hProcess6"/>
    <dgm:cxn modelId="{6A347515-1509-4A1F-A75D-41E0B211195B}" type="presOf" srcId="{54C4FE06-5655-4C97-ACD4-059EA3A39857}" destId="{D5DE8E99-AE31-4E31-ABF0-F3759E7B4411}" srcOrd="0" destOrd="0" presId="urn:microsoft.com/office/officeart/2005/8/layout/hProcess6"/>
    <dgm:cxn modelId="{A90E1118-758B-47A3-8911-81D59458184F}" srcId="{28B4FD28-90BE-4F12-BBB6-B302A0638791}" destId="{891E9ECC-6326-4824-9D67-AF16E145999A}" srcOrd="0" destOrd="0" parTransId="{5746912F-80F1-4085-BC07-07370E61792A}" sibTransId="{E52EF112-C351-4472-B3FB-704DCD7A3ADE}"/>
    <dgm:cxn modelId="{7C858B28-D89C-42F1-BB08-69452E8BC28F}" type="presOf" srcId="{CA54F1E6-F0A4-4173-8919-66EEE05DD43F}" destId="{48F70815-8851-465F-A7F5-14E0D8FE18AD}" srcOrd="1" destOrd="2" presId="urn:microsoft.com/office/officeart/2005/8/layout/hProcess6"/>
    <dgm:cxn modelId="{D38A8329-0D83-4EDC-AC70-96A5408691C7}" type="presOf" srcId="{D7906BCE-F758-406D-A05F-DA94D8EEB7E2}" destId="{2D6D5613-93C6-4928-8DFD-E40BCB7F1C64}" srcOrd="0" destOrd="1" presId="urn:microsoft.com/office/officeart/2005/8/layout/hProcess6"/>
    <dgm:cxn modelId="{ED7D6A37-CB54-4BBF-8211-4E0374467AA4}" type="presOf" srcId="{A4FC295C-30AE-491C-9FD9-DB3B23462751}" destId="{2D6D5613-93C6-4928-8DFD-E40BCB7F1C64}" srcOrd="0" destOrd="0" presId="urn:microsoft.com/office/officeart/2005/8/layout/hProcess6"/>
    <dgm:cxn modelId="{5A558A38-5FC3-4091-85A2-B0E87E0AFC60}" srcId="{C6911EC6-A67C-4BF8-92B5-77F7D1B858DB}" destId="{28B4FD28-90BE-4F12-BBB6-B302A0638791}" srcOrd="0" destOrd="0" parTransId="{04CD76E6-2B8F-4DEC-89EE-2F09DC91D436}" sibTransId="{B994B0C5-4EB1-4049-99B9-BB20BFF2FB0A}"/>
    <dgm:cxn modelId="{CE3CB138-4724-4C4A-96DC-83F2F5DD5B1A}" srcId="{42995020-568D-4DFB-8248-0DF0E56A029E}" destId="{55BEB6D6-C731-4734-AFD0-72FDAF70C0E3}" srcOrd="0" destOrd="0" parTransId="{6F909A76-1ACC-4E61-B168-47559A58E579}" sibTransId="{C9E7B7F8-539C-40F5-A827-50B4F8C78CD2}"/>
    <dgm:cxn modelId="{2D7A7F42-9C23-4FFE-98A9-C6CA23844253}" type="presOf" srcId="{87414E58-B479-4045-960C-65CFA379EF08}" destId="{2D6D5613-93C6-4928-8DFD-E40BCB7F1C64}" srcOrd="0" destOrd="2" presId="urn:microsoft.com/office/officeart/2005/8/layout/hProcess6"/>
    <dgm:cxn modelId="{5419AC64-2F67-455C-A9A4-BC99C8029369}" type="presOf" srcId="{891E9ECC-6326-4824-9D67-AF16E145999A}" destId="{9F76F73E-3902-412C-87AE-0A9401ABC91C}" srcOrd="1" destOrd="0" presId="urn:microsoft.com/office/officeart/2005/8/layout/hProcess6"/>
    <dgm:cxn modelId="{7026C86C-88CD-47C1-A8DC-A30C6A7EFC73}" type="presOf" srcId="{55BEB6D6-C731-4734-AFD0-72FDAF70C0E3}" destId="{48F70815-8851-465F-A7F5-14E0D8FE18AD}" srcOrd="1" destOrd="0" presId="urn:microsoft.com/office/officeart/2005/8/layout/hProcess6"/>
    <dgm:cxn modelId="{2692D273-BBC4-48F4-B5B4-635A6C117F67}" srcId="{42995020-568D-4DFB-8248-0DF0E56A029E}" destId="{DC005121-10E8-41CC-917A-6787587E5EF0}" srcOrd="3" destOrd="0" parTransId="{FC4CFA87-F23C-44C3-93D9-7E29DF3EE5CA}" sibTransId="{BEB22950-FEFB-4C65-BA31-C4B90D08DE45}"/>
    <dgm:cxn modelId="{C5C0D758-4B9D-4B3B-BBCE-272630DBF1C9}" srcId="{C6911EC6-A67C-4BF8-92B5-77F7D1B858DB}" destId="{42995020-568D-4DFB-8248-0DF0E56A029E}" srcOrd="2" destOrd="0" parTransId="{2F0D260C-FC94-490A-89E0-8BA1B15AAD6A}" sibTransId="{17720CB4-AA5E-421D-B4AD-38E7C1361E79}"/>
    <dgm:cxn modelId="{0FB3E55A-D2B9-4908-9068-FD7EA183EE90}" srcId="{C6911EC6-A67C-4BF8-92B5-77F7D1B858DB}" destId="{54C4FE06-5655-4C97-ACD4-059EA3A39857}" srcOrd="1" destOrd="0" parTransId="{80BEC883-E96A-412E-BC81-5070500FB97F}" sibTransId="{98D02DBA-5B34-4779-8C31-BADF189E64B6}"/>
    <dgm:cxn modelId="{9BA4EC7D-D8FD-4759-A561-AB9F8ECFD40C}" type="presOf" srcId="{DC005121-10E8-41CC-917A-6787587E5EF0}" destId="{F9387CC0-929D-440A-B449-54CF78C0110A}" srcOrd="0" destOrd="3" presId="urn:microsoft.com/office/officeart/2005/8/layout/hProcess6"/>
    <dgm:cxn modelId="{90414D80-4C92-443D-B472-FC8FEA2EF9CF}" type="presOf" srcId="{DC005121-10E8-41CC-917A-6787587E5EF0}" destId="{48F70815-8851-465F-A7F5-14E0D8FE18AD}" srcOrd="1" destOrd="3" presId="urn:microsoft.com/office/officeart/2005/8/layout/hProcess6"/>
    <dgm:cxn modelId="{E75C2DA3-22EF-4A70-8940-8BC288B52912}" type="presOf" srcId="{42995020-568D-4DFB-8248-0DF0E56A029E}" destId="{5F04BC8E-9DA3-4066-BCC3-B3214F7623FB}" srcOrd="0" destOrd="0" presId="urn:microsoft.com/office/officeart/2005/8/layout/hProcess6"/>
    <dgm:cxn modelId="{E39B3AA3-70D9-4511-91FD-2B6505588491}" type="presOf" srcId="{C6911EC6-A67C-4BF8-92B5-77F7D1B858DB}" destId="{207D7C60-5FB1-4440-88A8-1EEB00F2F494}" srcOrd="0" destOrd="0" presId="urn:microsoft.com/office/officeart/2005/8/layout/hProcess6"/>
    <dgm:cxn modelId="{E1855BA9-3C5C-426D-8F0C-9DC302EB9A7C}" srcId="{42995020-568D-4DFB-8248-0DF0E56A029E}" destId="{CA54F1E6-F0A4-4173-8919-66EEE05DD43F}" srcOrd="2" destOrd="0" parTransId="{19975771-4E73-4EA3-B1DE-E751386FAAB7}" sibTransId="{B901427E-0C88-40FC-B9F6-F90F9A5EF38C}"/>
    <dgm:cxn modelId="{022F45B7-46E1-422C-86C9-E27CBD20CA7E}" srcId="{54C4FE06-5655-4C97-ACD4-059EA3A39857}" destId="{87414E58-B479-4045-960C-65CFA379EF08}" srcOrd="2" destOrd="0" parTransId="{33E5B98C-E744-4D3F-80FC-4AA949C88247}" sibTransId="{48766301-E8A8-487C-804C-343537E8C4D2}"/>
    <dgm:cxn modelId="{2314A5C4-F5FC-4BC3-A726-146018D1BB78}" type="presOf" srcId="{28B4FD28-90BE-4F12-BBB6-B302A0638791}" destId="{DDD5DE01-AC6C-49A8-8F2E-DD84FCCCB3AC}" srcOrd="0" destOrd="0" presId="urn:microsoft.com/office/officeart/2005/8/layout/hProcess6"/>
    <dgm:cxn modelId="{B4451ACC-357B-4040-9C73-332CD45F0FFB}" srcId="{54C4FE06-5655-4C97-ACD4-059EA3A39857}" destId="{A4FC295C-30AE-491C-9FD9-DB3B23462751}" srcOrd="0" destOrd="0" parTransId="{B6F5967C-FC42-4E7F-B1CA-AFA7794DBCC9}" sibTransId="{FE0DB2A1-89B6-4BC4-A2FD-E6D730C3D7B1}"/>
    <dgm:cxn modelId="{556556DB-294D-4A44-B38D-7B6543E99AE9}" type="presOf" srcId="{87414E58-B479-4045-960C-65CFA379EF08}" destId="{4D245F76-87BF-4614-8F64-11EFCFDEBAF9}" srcOrd="1" destOrd="2" presId="urn:microsoft.com/office/officeart/2005/8/layout/hProcess6"/>
    <dgm:cxn modelId="{3F68ACE1-BB42-4C45-A978-2F6D9481EAFC}" type="presOf" srcId="{A4FC295C-30AE-491C-9FD9-DB3B23462751}" destId="{4D245F76-87BF-4614-8F64-11EFCFDEBAF9}" srcOrd="1" destOrd="0" presId="urn:microsoft.com/office/officeart/2005/8/layout/hProcess6"/>
    <dgm:cxn modelId="{90A58EE4-AA53-4242-909D-C305E79067D5}" type="presOf" srcId="{891E9ECC-6326-4824-9D67-AF16E145999A}" destId="{8CC944D2-0799-4EE0-BC0F-DB22E919CCD2}" srcOrd="0" destOrd="0" presId="urn:microsoft.com/office/officeart/2005/8/layout/hProcess6"/>
    <dgm:cxn modelId="{469CAEE5-AA3C-48A7-93FC-887A2D66329D}" srcId="{54C4FE06-5655-4C97-ACD4-059EA3A39857}" destId="{D7906BCE-F758-406D-A05F-DA94D8EEB7E2}" srcOrd="1" destOrd="0" parTransId="{3A6D58C3-2B39-4697-820F-D07DA2DC3162}" sibTransId="{1917B206-CC06-4E57-972F-7B0F6DE08DCF}"/>
    <dgm:cxn modelId="{A192D7EC-6FF5-4C3F-AB62-0A454094BF3F}" type="presOf" srcId="{38E63E86-5D3F-45D1-85DB-6784D35EE3E6}" destId="{48F70815-8851-465F-A7F5-14E0D8FE18AD}" srcOrd="1" destOrd="1" presId="urn:microsoft.com/office/officeart/2005/8/layout/hProcess6"/>
    <dgm:cxn modelId="{20985DED-24C5-4DF8-9E89-785CDB6FB7ED}" type="presOf" srcId="{55BEB6D6-C731-4734-AFD0-72FDAF70C0E3}" destId="{F9387CC0-929D-440A-B449-54CF78C0110A}" srcOrd="0" destOrd="0" presId="urn:microsoft.com/office/officeart/2005/8/layout/hProcess6"/>
    <dgm:cxn modelId="{AF2424FC-4300-4A14-A2AA-C7120ECAA0EB}" type="presOf" srcId="{D7906BCE-F758-406D-A05F-DA94D8EEB7E2}" destId="{4D245F76-87BF-4614-8F64-11EFCFDEBAF9}" srcOrd="1" destOrd="1" presId="urn:microsoft.com/office/officeart/2005/8/layout/hProcess6"/>
    <dgm:cxn modelId="{729B67C4-849E-4925-92F5-23066F08AF4C}" type="presParOf" srcId="{207D7C60-5FB1-4440-88A8-1EEB00F2F494}" destId="{41A0DCD8-AA27-4275-9AA6-232CEE8A9477}" srcOrd="0" destOrd="0" presId="urn:microsoft.com/office/officeart/2005/8/layout/hProcess6"/>
    <dgm:cxn modelId="{32321833-9236-4DA9-A2A9-EF7316748D64}" type="presParOf" srcId="{41A0DCD8-AA27-4275-9AA6-232CEE8A9477}" destId="{A4D4E7FE-A859-4BFD-9F9D-21546A11A04D}" srcOrd="0" destOrd="0" presId="urn:microsoft.com/office/officeart/2005/8/layout/hProcess6"/>
    <dgm:cxn modelId="{A63C995E-434D-4916-BE41-FA0B9E3237FA}" type="presParOf" srcId="{41A0DCD8-AA27-4275-9AA6-232CEE8A9477}" destId="{8CC944D2-0799-4EE0-BC0F-DB22E919CCD2}" srcOrd="1" destOrd="0" presId="urn:microsoft.com/office/officeart/2005/8/layout/hProcess6"/>
    <dgm:cxn modelId="{1F2536F7-9437-4043-B3E8-0CD87399ACBB}" type="presParOf" srcId="{41A0DCD8-AA27-4275-9AA6-232CEE8A9477}" destId="{9F76F73E-3902-412C-87AE-0A9401ABC91C}" srcOrd="2" destOrd="0" presId="urn:microsoft.com/office/officeart/2005/8/layout/hProcess6"/>
    <dgm:cxn modelId="{AC9DD9E8-1F42-456D-AA93-D8DA9DD1A38A}" type="presParOf" srcId="{41A0DCD8-AA27-4275-9AA6-232CEE8A9477}" destId="{DDD5DE01-AC6C-49A8-8F2E-DD84FCCCB3AC}" srcOrd="3" destOrd="0" presId="urn:microsoft.com/office/officeart/2005/8/layout/hProcess6"/>
    <dgm:cxn modelId="{7275C824-353A-46C4-8DA9-470C00421D20}" type="presParOf" srcId="{207D7C60-5FB1-4440-88A8-1EEB00F2F494}" destId="{73051A05-19E9-40F8-AEF7-2C12489EE4D8}" srcOrd="1" destOrd="0" presId="urn:microsoft.com/office/officeart/2005/8/layout/hProcess6"/>
    <dgm:cxn modelId="{309C3A10-9C74-4EC0-B9DF-50111449DB2F}" type="presParOf" srcId="{207D7C60-5FB1-4440-88A8-1EEB00F2F494}" destId="{27340F06-59C1-4281-B0AB-04B1AEFE5CED}" srcOrd="2" destOrd="0" presId="urn:microsoft.com/office/officeart/2005/8/layout/hProcess6"/>
    <dgm:cxn modelId="{90F02442-5784-4D06-B1F9-3F04A518C7B9}" type="presParOf" srcId="{27340F06-59C1-4281-B0AB-04B1AEFE5CED}" destId="{5356F755-F350-452A-BDAB-E76545F73058}" srcOrd="0" destOrd="0" presId="urn:microsoft.com/office/officeart/2005/8/layout/hProcess6"/>
    <dgm:cxn modelId="{9BAD39B7-4427-4809-943E-4C60B29AEEE7}" type="presParOf" srcId="{27340F06-59C1-4281-B0AB-04B1AEFE5CED}" destId="{2D6D5613-93C6-4928-8DFD-E40BCB7F1C64}" srcOrd="1" destOrd="0" presId="urn:microsoft.com/office/officeart/2005/8/layout/hProcess6"/>
    <dgm:cxn modelId="{519135D4-665E-40E3-9C09-E4CA2BBBFB36}" type="presParOf" srcId="{27340F06-59C1-4281-B0AB-04B1AEFE5CED}" destId="{4D245F76-87BF-4614-8F64-11EFCFDEBAF9}" srcOrd="2" destOrd="0" presId="urn:microsoft.com/office/officeart/2005/8/layout/hProcess6"/>
    <dgm:cxn modelId="{C70F41BF-FA97-4877-9AA4-5DF3D240E152}" type="presParOf" srcId="{27340F06-59C1-4281-B0AB-04B1AEFE5CED}" destId="{D5DE8E99-AE31-4E31-ABF0-F3759E7B4411}" srcOrd="3" destOrd="0" presId="urn:microsoft.com/office/officeart/2005/8/layout/hProcess6"/>
    <dgm:cxn modelId="{7C83DB3D-E633-459E-BE5A-2D9F456C02FA}" type="presParOf" srcId="{207D7C60-5FB1-4440-88A8-1EEB00F2F494}" destId="{3D9A39FB-45C0-4533-A06E-C084FEA0422C}" srcOrd="3" destOrd="0" presId="urn:microsoft.com/office/officeart/2005/8/layout/hProcess6"/>
    <dgm:cxn modelId="{157098ED-48A6-4387-B786-1D9F0294F6DB}" type="presParOf" srcId="{207D7C60-5FB1-4440-88A8-1EEB00F2F494}" destId="{D50D32C3-C5A2-4BEF-961C-D3AFC6FF8F8F}" srcOrd="4" destOrd="0" presId="urn:microsoft.com/office/officeart/2005/8/layout/hProcess6"/>
    <dgm:cxn modelId="{0C67EB94-CEE0-4185-B264-91E986BB0CB0}" type="presParOf" srcId="{D50D32C3-C5A2-4BEF-961C-D3AFC6FF8F8F}" destId="{7EE9A2B2-DAA2-43F5-8158-828ED3EBC39A}" srcOrd="0" destOrd="0" presId="urn:microsoft.com/office/officeart/2005/8/layout/hProcess6"/>
    <dgm:cxn modelId="{2DF4A485-B125-453C-AF1A-5493D9A7820B}" type="presParOf" srcId="{D50D32C3-C5A2-4BEF-961C-D3AFC6FF8F8F}" destId="{F9387CC0-929D-440A-B449-54CF78C0110A}" srcOrd="1" destOrd="0" presId="urn:microsoft.com/office/officeart/2005/8/layout/hProcess6"/>
    <dgm:cxn modelId="{6BAB28C6-BBBF-46B4-8CC3-5F5CD6476614}" type="presParOf" srcId="{D50D32C3-C5A2-4BEF-961C-D3AFC6FF8F8F}" destId="{48F70815-8851-465F-A7F5-14E0D8FE18AD}" srcOrd="2" destOrd="0" presId="urn:microsoft.com/office/officeart/2005/8/layout/hProcess6"/>
    <dgm:cxn modelId="{E6C39AAA-FC18-4338-913E-C918B368AD2B}" type="presParOf" srcId="{D50D32C3-C5A2-4BEF-961C-D3AFC6FF8F8F}" destId="{5F04BC8E-9DA3-4066-BCC3-B3214F7623F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944D2-0799-4EE0-BC0F-DB22E919CCD2}">
      <dsp:nvSpPr>
        <dsp:cNvPr id="0" name=""/>
        <dsp:cNvSpPr/>
      </dsp:nvSpPr>
      <dsp:spPr>
        <a:xfrm>
          <a:off x="936801" y="0"/>
          <a:ext cx="2247338" cy="196445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Text input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revision formatting</a:t>
          </a:r>
        </a:p>
      </dsp:txBody>
      <dsp:txXfrm>
        <a:off x="1498635" y="294669"/>
        <a:ext cx="1095578" cy="1375119"/>
      </dsp:txXfrm>
    </dsp:sp>
    <dsp:sp modelId="{DDD5DE01-AC6C-49A8-8F2E-DD84FCCCB3AC}">
      <dsp:nvSpPr>
        <dsp:cNvPr id="0" name=""/>
        <dsp:cNvSpPr/>
      </dsp:nvSpPr>
      <dsp:spPr>
        <a:xfrm>
          <a:off x="374966" y="420393"/>
          <a:ext cx="1123669" cy="112366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Drafting</a:t>
          </a:r>
        </a:p>
      </dsp:txBody>
      <dsp:txXfrm>
        <a:off x="539524" y="584951"/>
        <a:ext cx="794553" cy="794553"/>
      </dsp:txXfrm>
    </dsp:sp>
    <dsp:sp modelId="{2D6D5613-93C6-4928-8DFD-E40BCB7F1C64}">
      <dsp:nvSpPr>
        <dsp:cNvPr id="0" name=""/>
        <dsp:cNvSpPr/>
      </dsp:nvSpPr>
      <dsp:spPr>
        <a:xfrm>
          <a:off x="3898777" y="0"/>
          <a:ext cx="2247338" cy="196445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Stakeholder review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Legal review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Final </a:t>
          </a:r>
          <a:r>
            <a:rPr lang="en-IN" sz="1300" kern="1200" dirty="0" err="1"/>
            <a:t>aooroval</a:t>
          </a:r>
          <a:endParaRPr lang="en-IN" sz="1300" kern="1200" dirty="0"/>
        </a:p>
      </dsp:txBody>
      <dsp:txXfrm>
        <a:off x="4460612" y="294669"/>
        <a:ext cx="1095578" cy="1375119"/>
      </dsp:txXfrm>
    </dsp:sp>
    <dsp:sp modelId="{D5DE8E99-AE31-4E31-ABF0-F3759E7B4411}">
      <dsp:nvSpPr>
        <dsp:cNvPr id="0" name=""/>
        <dsp:cNvSpPr/>
      </dsp:nvSpPr>
      <dsp:spPr>
        <a:xfrm>
          <a:off x="3336943" y="420393"/>
          <a:ext cx="1123669" cy="112366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Approval</a:t>
          </a:r>
        </a:p>
      </dsp:txBody>
      <dsp:txXfrm>
        <a:off x="3501501" y="584951"/>
        <a:ext cx="794553" cy="794553"/>
      </dsp:txXfrm>
    </dsp:sp>
    <dsp:sp modelId="{F9387CC0-929D-440A-B449-54CF78C0110A}">
      <dsp:nvSpPr>
        <dsp:cNvPr id="0" name=""/>
        <dsp:cNvSpPr/>
      </dsp:nvSpPr>
      <dsp:spPr>
        <a:xfrm>
          <a:off x="6860754" y="0"/>
          <a:ext cx="2247338" cy="196445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Distribution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Maintenance /Updates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Archiving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300" kern="1200"/>
        </a:p>
      </dsp:txBody>
      <dsp:txXfrm>
        <a:off x="7422589" y="294669"/>
        <a:ext cx="1095578" cy="1375119"/>
      </dsp:txXfrm>
    </dsp:sp>
    <dsp:sp modelId="{5F04BC8E-9DA3-4066-BCC3-B3214F7623FB}">
      <dsp:nvSpPr>
        <dsp:cNvPr id="0" name=""/>
        <dsp:cNvSpPr/>
      </dsp:nvSpPr>
      <dsp:spPr>
        <a:xfrm>
          <a:off x="6298919" y="420393"/>
          <a:ext cx="1123669" cy="112366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Publishing</a:t>
          </a:r>
        </a:p>
      </dsp:txBody>
      <dsp:txXfrm>
        <a:off x="6463477" y="584951"/>
        <a:ext cx="794553" cy="794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0AB5E-F4D0-4F88-9C95-1672B7820E7E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E0063-C6FB-461F-8E96-B24C0BCB9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9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E0063-C6FB-461F-8E96-B24C0BCB9F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E0063-C6FB-461F-8E96-B24C0BCB9F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E0063-C6FB-461F-8E96-B24C0BCB9F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4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E0063-C6FB-461F-8E96-B24C0BCB9F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5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378E-8617-6B35-80AF-87D0BFE42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B0081-A805-9F11-6976-8C44A192D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A5F3-6E23-28BA-2A46-DD0E4E5A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7D0D-A6CB-6C5B-4CFD-FC24A7A7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26CC7-9325-2A64-C7A6-A1CB0F12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5BA7-4D8A-9574-223E-108E82BF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71670-52DB-3AFA-38DF-B86A18ABC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23D52-A6A4-3127-281F-3C8BDCC1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7DC87-1E78-A428-058F-9393B9D5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4FD1A-5BA6-EF2B-010C-495E7D52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0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7055E-D0F9-F282-A5D9-86D10F74B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DA580-2600-899E-CF84-FDBFA276C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272DF-3A28-8FD5-6C36-4594A37D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3CE75-13D1-BABE-4F69-2AE60258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FB2A7-6377-CB92-D6B8-933C337B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9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740B-1A0A-ABAD-1A17-8AF698EE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4017-FCDD-2A70-B4EB-610E7087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1CD39-3D5F-B9D3-9477-A9235B19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BDA4A-4B09-4B31-27EC-180DC845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8EE36-F1D9-DFE9-F0BF-3F6D120C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6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1C33-187B-3523-2E96-115BA226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DEF7F-1B0A-FA02-862E-455477AD9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B7BF6-4913-FCE5-94D1-A214BFC5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29E5-D851-DF35-F124-8C4D54C1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4C8F-C31A-797F-B951-8353AE50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2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EEED-BF07-ABBF-F8E6-B44D8F85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6206-AB85-5999-8E6D-CFD460989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0C011-2026-68E8-6A65-A6581E577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CF4FA-C5E6-A0BD-5B68-61F3A9DA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2F041-0B44-B443-86CD-A57C1A89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C865B-3548-3BBE-696C-8B4D5B44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1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AB8E-4E80-1D01-AB8F-3C50B9B3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EDFD6-377A-8F10-BF16-CD730CBD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6F89A-AA2C-645C-E417-96C78896E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A490A-AED0-A072-72A2-40FA28676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C50EA-6817-6CA0-4698-717A5D7C6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954B6-F5A0-50AE-255B-2C8004B1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D6DC5-6505-FAB2-CD7A-B561A1B4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1531F-7516-B5A4-BD6B-C952F285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0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F0FF-6019-8CC8-A1E5-0D1C87D2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FDC7E-F5DD-D651-40EC-9FB743C0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BCE65-5DFE-2321-25CD-19A81D31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991C0-4C48-3BC0-AD01-7C6A87DF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F4087-290B-3AF4-9621-51047937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E4CF4-9750-AB14-8ED9-EA472F86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E3CBC-3E50-3D0A-02A0-08829B26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0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5143-B18F-81B2-C49D-770AF6F9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A5C1-C26E-0F51-191F-29852C1BF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F5CDE-EA59-308D-10A4-29E2DBFFC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D0EA6-AD05-8551-2AF4-9846E447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2AE93-FBCD-0028-4D2D-1E32A646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848A8-05A7-3313-2B45-BB205968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3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6DFA-7FEA-1F02-6159-CC62A2B9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31E19-A55C-B899-7979-778FDC199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0A438-7479-5CEB-1484-608D72AAB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036A4-CDF4-0A23-B1BD-F2B7CBFA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EB04A-0117-0B35-B1F5-7FC6CE1B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3F874-C645-DFEB-05D0-CC99808E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4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D58BB-CE09-FE69-AAC9-BBEB811B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3EBD7-1870-0A41-5A03-A2B89B379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569E-349C-8CEA-026B-908765727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27EE-3B16-4583-8A6A-9BEF99A5856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BBC3E-DE63-88F4-2D4D-D1AF609A8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A2EA0-6199-E23D-2C99-8B8BD1AC3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6BCC5-CD10-49A7-B4EA-E53A1BE4F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4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42AB-33DA-7E89-307B-4BCBBB13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5" y="357188"/>
            <a:ext cx="10515600" cy="2852737"/>
          </a:xfrm>
        </p:spPr>
        <p:txBody>
          <a:bodyPr>
            <a:normAutofit/>
          </a:bodyPr>
          <a:lstStyle/>
          <a:p>
            <a:r>
              <a:rPr lang="en-US" sz="6000" b="1" dirty="0"/>
              <a:t>Australian Federal Government -Online Voting System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DE5C4-D899-6237-5BCA-14ED418D9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 System Design</a:t>
            </a:r>
          </a:p>
          <a:p>
            <a:r>
              <a:rPr lang="en-US" dirty="0"/>
              <a:t>Draft for Internal Team Use Only</a:t>
            </a:r>
          </a:p>
        </p:txBody>
      </p:sp>
    </p:spTree>
    <p:extLst>
      <p:ext uri="{BB962C8B-B14F-4D97-AF65-F5344CB8AC3E}">
        <p14:creationId xmlns:p14="http://schemas.microsoft.com/office/powerpoint/2010/main" val="247305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C281-41FA-496A-E1D3-83A47F30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F1F7-C14B-030D-3C1A-B2520BA5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Proposed Meeting Agenda</a:t>
            </a:r>
          </a:p>
          <a:p>
            <a:pPr lvl="1"/>
            <a:r>
              <a:rPr lang="en-US" dirty="0"/>
              <a:t>Review Functional Design (slide already done)</a:t>
            </a:r>
          </a:p>
          <a:p>
            <a:pPr lvl="1"/>
            <a:r>
              <a:rPr lang="en-US" dirty="0"/>
              <a:t>High Level Design – Security (Lisa Chen)</a:t>
            </a:r>
          </a:p>
          <a:p>
            <a:pPr lvl="1"/>
            <a:r>
              <a:rPr lang="en-US" dirty="0"/>
              <a:t>High Level Design – Voter Maintenance (Phil Kurinsky)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High Level Design – Ballot Administration – (You)</a:t>
            </a:r>
          </a:p>
          <a:p>
            <a:pPr lvl="1"/>
            <a:r>
              <a:rPr lang="en-US" dirty="0"/>
              <a:t>High Level Design – Voter Portal (Sandeep Rao)</a:t>
            </a:r>
          </a:p>
          <a:p>
            <a:pPr lvl="1"/>
            <a:r>
              <a:rPr lang="en-US" dirty="0"/>
              <a:t>High Level Design – Administrator Tools and Reporting (Phil and Lisa)</a:t>
            </a:r>
          </a:p>
          <a:p>
            <a:pPr lvl="1"/>
            <a:r>
              <a:rPr lang="en-US" dirty="0"/>
              <a:t>Next Steps (Reginald)</a:t>
            </a:r>
          </a:p>
          <a:p>
            <a:r>
              <a:rPr lang="en-US" dirty="0"/>
              <a:t>High Level Design Instructions</a:t>
            </a:r>
          </a:p>
          <a:p>
            <a:pPr lvl="1"/>
            <a:r>
              <a:rPr lang="en-US" dirty="0"/>
              <a:t>2-3 slides per topic area </a:t>
            </a:r>
          </a:p>
          <a:p>
            <a:pPr lvl="2"/>
            <a:r>
              <a:rPr lang="en-US" dirty="0"/>
              <a:t>Functional Scope Graphic</a:t>
            </a:r>
          </a:p>
          <a:p>
            <a:pPr lvl="2"/>
            <a:r>
              <a:rPr lang="en-US" dirty="0"/>
              <a:t>Process Flow or System Integration map to external systems (if Applicable)</a:t>
            </a:r>
          </a:p>
          <a:p>
            <a:pPr lvl="2"/>
            <a:r>
              <a:rPr lang="en-US" dirty="0"/>
              <a:t>High Level Data Schema (if applicable)</a:t>
            </a:r>
          </a:p>
          <a:p>
            <a:pPr lvl="2"/>
            <a:r>
              <a:rPr lang="en-US" dirty="0"/>
              <a:t>UI Standards Definition and Screen Mockups (Voter Portal Only)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5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6526-40D7-82FF-4E5E-4C788401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06" y="73236"/>
            <a:ext cx="10858041" cy="527241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Australian Federal Government -Online Voting System– High Level Functional Design (Draft for Internal Team Usage)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B3A66D-CEA4-0731-FADA-1776EE07F694}"/>
              </a:ext>
            </a:extLst>
          </p:cNvPr>
          <p:cNvSpPr txBox="1">
            <a:spLocks/>
          </p:cNvSpPr>
          <p:nvPr/>
        </p:nvSpPr>
        <p:spPr>
          <a:xfrm>
            <a:off x="495759" y="6136127"/>
            <a:ext cx="10858041" cy="52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Accenture Consulting Australia               –               Customer Confidential              -               April 2023        -      Page 1 of 1                                              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0DC707-F8BA-AE83-E79C-41E00AA24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7890"/>
              </p:ext>
            </p:extLst>
          </p:nvPr>
        </p:nvGraphicFramePr>
        <p:xfrm>
          <a:off x="380082" y="600477"/>
          <a:ext cx="11431835" cy="6326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394">
                  <a:extLst>
                    <a:ext uri="{9D8B030D-6E8A-4147-A177-3AD203B41FA5}">
                      <a16:colId xmlns:a16="http://schemas.microsoft.com/office/drawing/2014/main" val="1489852616"/>
                    </a:ext>
                  </a:extLst>
                </a:gridCol>
                <a:gridCol w="1063434">
                  <a:extLst>
                    <a:ext uri="{9D8B030D-6E8A-4147-A177-3AD203B41FA5}">
                      <a16:colId xmlns:a16="http://schemas.microsoft.com/office/drawing/2014/main" val="2879738712"/>
                    </a:ext>
                  </a:extLst>
                </a:gridCol>
                <a:gridCol w="5190007">
                  <a:extLst>
                    <a:ext uri="{9D8B030D-6E8A-4147-A177-3AD203B41FA5}">
                      <a16:colId xmlns:a16="http://schemas.microsoft.com/office/drawing/2014/main" val="2370007403"/>
                    </a:ext>
                  </a:extLst>
                </a:gridCol>
              </a:tblGrid>
              <a:tr h="378498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Secure Authentication Engine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344102"/>
                  </a:ext>
                </a:extLst>
              </a:tr>
              <a:tr h="519052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Administrative Functions</a:t>
                      </a:r>
                    </a:p>
                    <a:p>
                      <a:endParaRPr lang="en-US" b="1" dirty="0"/>
                    </a:p>
                    <a:p>
                      <a:r>
                        <a:rPr lang="en-US" b="1" dirty="0"/>
                        <a:t>Voter Maintenance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Voter Group Maintenance (Roles, Geo Party, etc.)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Voter Import Function (CSV Loader)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Add/Maintain/Purge Voters (w Audit Trail)</a:t>
                      </a:r>
                    </a:p>
                    <a:p>
                      <a:r>
                        <a:rPr lang="en-US" b="1" dirty="0"/>
                        <a:t>Ballot Maintenance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Ballot Definition (Header)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Role Access (Role, Geo, etc.)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Voting Rules (Dates, Options)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Ballot Line Items (Detail – Multiple)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Single/ Multiple Choice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Ranked Voting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Write In/Abstain/No Vote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Ballot Publisher and Test Harness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Voting Administrator Tools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Voter Notification Engine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Ballot Tabulator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Audit Reporting Engine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Secured Access and Workflow Approval  Layer </a:t>
                      </a:r>
                    </a:p>
                    <a:p>
                      <a:r>
                        <a:rPr lang="en-US" dirty="0"/>
                        <a:t>                           VPN/Firewall/Other</a:t>
                      </a:r>
                    </a:p>
                  </a:txBody>
                  <a:tcPr vert="vert270" anchor="ctr" anchorCtr="1">
                    <a:gradFill>
                      <a:gsLst>
                        <a:gs pos="0">
                          <a:srgbClr val="FF0000"/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Voter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Self Registration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Routed to Approver or from preapproved list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Voter Portal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Home Screen - Available Ballots for Voter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Dynamic Ballot UI Generator (selected ballot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Voting GUI with Rules Enforced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Record Vote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Change Existing Vote (if Allowed)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Voter Prior Vote History and Results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Election Reporting Portal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Roles Based Access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Closed Elections Only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794517"/>
                  </a:ext>
                </a:extLst>
              </a:tr>
              <a:tr h="644493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Roles Based Reporting Access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5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55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6526-40D7-82FF-4E5E-4C788401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06" y="73236"/>
            <a:ext cx="10858041" cy="527241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Australian Federal Government -Online Voting System– High Level Modular Design = Ballot Administration</a:t>
            </a:r>
            <a:br>
              <a:rPr lang="en-US" sz="2000" b="1" dirty="0"/>
            </a:br>
            <a:r>
              <a:rPr lang="en-US" sz="2000" b="1" dirty="0"/>
              <a:t> (Draft for Internal Team Usage)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B3A66D-CEA4-0731-FADA-1776EE07F694}"/>
              </a:ext>
            </a:extLst>
          </p:cNvPr>
          <p:cNvSpPr txBox="1">
            <a:spLocks/>
          </p:cNvSpPr>
          <p:nvPr/>
        </p:nvSpPr>
        <p:spPr>
          <a:xfrm>
            <a:off x="495759" y="6136127"/>
            <a:ext cx="10858041" cy="52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Accenture Consulting Australia               –               Customer Confidential              -               April 2023        -      Page 1 of 1      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AD8C5-E719-4BBE-99CD-A77341AD538F}"/>
              </a:ext>
            </a:extLst>
          </p:cNvPr>
          <p:cNvSpPr txBox="1"/>
          <p:nvPr/>
        </p:nvSpPr>
        <p:spPr>
          <a:xfrm>
            <a:off x="717456" y="1025387"/>
            <a:ext cx="10404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 Idea for Slide 1</a:t>
            </a:r>
          </a:p>
          <a:p>
            <a:endParaRPr lang="en-US" dirty="0"/>
          </a:p>
          <a:p>
            <a:r>
              <a:rPr lang="en-US" dirty="0"/>
              <a:t>Try breaking down your design into functional modules and add bullet points to each based on requirements.  Here is a block to get you started: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F07EEB-6418-1DB2-A163-03113B6AC0CD}"/>
              </a:ext>
            </a:extLst>
          </p:cNvPr>
          <p:cNvGrpSpPr/>
          <p:nvPr/>
        </p:nvGrpSpPr>
        <p:grpSpPr>
          <a:xfrm>
            <a:off x="717456" y="2600500"/>
            <a:ext cx="2058670" cy="2834639"/>
            <a:chOff x="1456690" y="2804160"/>
            <a:chExt cx="2058670" cy="28346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8C3866-C092-C3A8-3B95-A14C079AFC94}"/>
                </a:ext>
              </a:extLst>
            </p:cNvPr>
            <p:cNvSpPr/>
            <p:nvPr/>
          </p:nvSpPr>
          <p:spPr>
            <a:xfrm>
              <a:off x="1456690" y="3324224"/>
              <a:ext cx="2058670" cy="2314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Authenticate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Enforce Access Hierarchy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Show Eligible Ballots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Allow Add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Allow Modify if not published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03E524-8EDA-ED32-878C-134B270A4D4C}"/>
                </a:ext>
              </a:extLst>
            </p:cNvPr>
            <p:cNvSpPr/>
            <p:nvPr/>
          </p:nvSpPr>
          <p:spPr>
            <a:xfrm>
              <a:off x="1456690" y="2804160"/>
              <a:ext cx="2058670" cy="52006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Ballot Admin Authentication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BC05D3-26F9-C7AE-24F5-0B0D5F8A5DE3}"/>
              </a:ext>
            </a:extLst>
          </p:cNvPr>
          <p:cNvGrpSpPr/>
          <p:nvPr/>
        </p:nvGrpSpPr>
        <p:grpSpPr>
          <a:xfrm>
            <a:off x="2984887" y="2600960"/>
            <a:ext cx="2058670" cy="2834639"/>
            <a:chOff x="1456690" y="2804160"/>
            <a:chExt cx="2058670" cy="28346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01393F-3E48-D5B3-9DC7-A85E2875809A}"/>
                </a:ext>
              </a:extLst>
            </p:cNvPr>
            <p:cNvSpPr/>
            <p:nvPr/>
          </p:nvSpPr>
          <p:spPr>
            <a:xfrm>
              <a:off x="1456690" y="3324224"/>
              <a:ext cx="2058670" cy="2314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Bullet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Bullet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Bullet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Etc.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5C9B23-2C10-5901-EA70-7DA574EABC6F}"/>
                </a:ext>
              </a:extLst>
            </p:cNvPr>
            <p:cNvSpPr/>
            <p:nvPr/>
          </p:nvSpPr>
          <p:spPr>
            <a:xfrm>
              <a:off x="1456690" y="2804160"/>
              <a:ext cx="2058670" cy="52006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Ballot Header Maintenance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6E4E2E-DDD1-E0D5-F6BB-195B7A63B7BF}"/>
              </a:ext>
            </a:extLst>
          </p:cNvPr>
          <p:cNvGrpSpPr/>
          <p:nvPr/>
        </p:nvGrpSpPr>
        <p:grpSpPr>
          <a:xfrm>
            <a:off x="5115170" y="2604275"/>
            <a:ext cx="2058670" cy="2834639"/>
            <a:chOff x="1456690" y="2804160"/>
            <a:chExt cx="2058670" cy="28346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B5ACE3-B6BD-FC2D-0DFB-ACF8943E23BA}"/>
                </a:ext>
              </a:extLst>
            </p:cNvPr>
            <p:cNvSpPr/>
            <p:nvPr/>
          </p:nvSpPr>
          <p:spPr>
            <a:xfrm>
              <a:off x="1456690" y="3324224"/>
              <a:ext cx="2058670" cy="2314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Bullet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Bullet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Bullet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Etc.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BF3F8F-0168-8665-5B50-9DB2BE66732E}"/>
                </a:ext>
              </a:extLst>
            </p:cNvPr>
            <p:cNvSpPr/>
            <p:nvPr/>
          </p:nvSpPr>
          <p:spPr>
            <a:xfrm>
              <a:off x="1456690" y="2804160"/>
              <a:ext cx="2058670" cy="52006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Line Item Maintenance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084654-0906-1F1B-4C40-153F98C45BE2}"/>
              </a:ext>
            </a:extLst>
          </p:cNvPr>
          <p:cNvGrpSpPr/>
          <p:nvPr/>
        </p:nvGrpSpPr>
        <p:grpSpPr>
          <a:xfrm>
            <a:off x="7255392" y="2607590"/>
            <a:ext cx="2058670" cy="2834639"/>
            <a:chOff x="1456690" y="2804160"/>
            <a:chExt cx="2058670" cy="28346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689C6C-2601-C683-4A26-3B6ECBCC674A}"/>
                </a:ext>
              </a:extLst>
            </p:cNvPr>
            <p:cNvSpPr/>
            <p:nvPr/>
          </p:nvSpPr>
          <p:spPr>
            <a:xfrm>
              <a:off x="1456690" y="3324224"/>
              <a:ext cx="2058670" cy="2314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Bullet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Bullet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Bullet 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Etc.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60FF7B-FF17-42B8-AC0B-E627312D6CA6}"/>
                </a:ext>
              </a:extLst>
            </p:cNvPr>
            <p:cNvSpPr/>
            <p:nvPr/>
          </p:nvSpPr>
          <p:spPr>
            <a:xfrm>
              <a:off x="1456690" y="2804160"/>
              <a:ext cx="2058670" cy="52006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Workflow Approval and Publishing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D7DCD1-FCAB-CCCF-BF5E-FEC2B37EFD01}"/>
              </a:ext>
            </a:extLst>
          </p:cNvPr>
          <p:cNvGrpSpPr/>
          <p:nvPr/>
        </p:nvGrpSpPr>
        <p:grpSpPr>
          <a:xfrm>
            <a:off x="9594436" y="2650626"/>
            <a:ext cx="2058670" cy="2834639"/>
            <a:chOff x="1456690" y="2804160"/>
            <a:chExt cx="2058670" cy="28346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28D10A0-8BA0-9699-BE12-AA6EA0E5D93E}"/>
                </a:ext>
              </a:extLst>
            </p:cNvPr>
            <p:cNvSpPr/>
            <p:nvPr/>
          </p:nvSpPr>
          <p:spPr>
            <a:xfrm>
              <a:off x="1456690" y="3324224"/>
              <a:ext cx="2058670" cy="23145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Audit Trail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Reporting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Admin Roles Mapping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Hierarchy 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YOUR Bullet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EBE81C-0D6F-2DCB-9F8E-33A53A463B14}"/>
                </a:ext>
              </a:extLst>
            </p:cNvPr>
            <p:cNvSpPr/>
            <p:nvPr/>
          </p:nvSpPr>
          <p:spPr>
            <a:xfrm>
              <a:off x="1456690" y="2804160"/>
              <a:ext cx="2058670" cy="52006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Admin Function and 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52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6526-40D7-82FF-4E5E-4C788401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06" y="73236"/>
            <a:ext cx="10858041" cy="527241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Australian Federal Government -Online Voting System– High Level Process Flow Design = Ballot Administration</a:t>
            </a:r>
            <a:br>
              <a:rPr lang="en-US" sz="2000" b="1" dirty="0"/>
            </a:br>
            <a:r>
              <a:rPr lang="en-US" sz="2000" b="1" dirty="0"/>
              <a:t> (Draft for Internal Team Usage)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B3A66D-CEA4-0731-FADA-1776EE07F694}"/>
              </a:ext>
            </a:extLst>
          </p:cNvPr>
          <p:cNvSpPr txBox="1">
            <a:spLocks/>
          </p:cNvSpPr>
          <p:nvPr/>
        </p:nvSpPr>
        <p:spPr>
          <a:xfrm>
            <a:off x="495759" y="6136127"/>
            <a:ext cx="10858041" cy="52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Accenture Consulting Australia               –               Customer Confidential              -               April 2023        -      Page 1 of 1      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AD8C5-E719-4BBE-99CD-A77341AD538F}"/>
              </a:ext>
            </a:extLst>
          </p:cNvPr>
          <p:cNvSpPr txBox="1"/>
          <p:nvPr/>
        </p:nvSpPr>
        <p:spPr>
          <a:xfrm>
            <a:off x="717456" y="1025387"/>
            <a:ext cx="8688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Idea for Slide 2</a:t>
            </a:r>
          </a:p>
          <a:p>
            <a:endParaRPr lang="en-US" dirty="0"/>
          </a:p>
          <a:p>
            <a:r>
              <a:rPr lang="en-US" dirty="0"/>
              <a:t>Try putting together a process flow for ballot maintenance through approval and publishing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F7D7904-B854-9950-79C1-E13126E80A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544856"/>
              </p:ext>
            </p:extLst>
          </p:nvPr>
        </p:nvGraphicFramePr>
        <p:xfrm>
          <a:off x="1106967" y="2386073"/>
          <a:ext cx="9483060" cy="196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150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6526-40D7-82FF-4E5E-4C788401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06" y="73236"/>
            <a:ext cx="10858041" cy="527241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Australian Federal Government -Online Voting System–  Data Schema  = Ballot Administration</a:t>
            </a:r>
            <a:br>
              <a:rPr lang="en-US" sz="2000" b="1" dirty="0"/>
            </a:br>
            <a:r>
              <a:rPr lang="en-US" sz="2000" b="1" dirty="0"/>
              <a:t> (Draft for Internal Team Usage)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B3A66D-CEA4-0731-FADA-1776EE07F694}"/>
              </a:ext>
            </a:extLst>
          </p:cNvPr>
          <p:cNvSpPr txBox="1">
            <a:spLocks/>
          </p:cNvSpPr>
          <p:nvPr/>
        </p:nvSpPr>
        <p:spPr>
          <a:xfrm>
            <a:off x="495759" y="6136127"/>
            <a:ext cx="10858041" cy="527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Accenture Consulting Australia               –               Customer Confidential              -               April 2023        -      Page 1 of 1                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AD8C5-E719-4BBE-99CD-A77341AD538F}"/>
              </a:ext>
            </a:extLst>
          </p:cNvPr>
          <p:cNvSpPr txBox="1"/>
          <p:nvPr/>
        </p:nvSpPr>
        <p:spPr>
          <a:xfrm>
            <a:off x="758400" y="1025387"/>
            <a:ext cx="11318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Idea for Slide - </a:t>
            </a:r>
          </a:p>
          <a:p>
            <a:r>
              <a:rPr lang="en-US" dirty="0"/>
              <a:t>Define a high level Data Schema for Ballot Administration – Ballot Header, Detail and Associated Tables – try filling it in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0D569D6-F3A1-DE6E-D4B4-DA63EDA37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438017"/>
              </p:ext>
            </p:extLst>
          </p:nvPr>
        </p:nvGraphicFramePr>
        <p:xfrm>
          <a:off x="758400" y="2263401"/>
          <a:ext cx="10595400" cy="298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080">
                  <a:extLst>
                    <a:ext uri="{9D8B030D-6E8A-4147-A177-3AD203B41FA5}">
                      <a16:colId xmlns:a16="http://schemas.microsoft.com/office/drawing/2014/main" val="756342305"/>
                    </a:ext>
                  </a:extLst>
                </a:gridCol>
                <a:gridCol w="2119080">
                  <a:extLst>
                    <a:ext uri="{9D8B030D-6E8A-4147-A177-3AD203B41FA5}">
                      <a16:colId xmlns:a16="http://schemas.microsoft.com/office/drawing/2014/main" val="4210885314"/>
                    </a:ext>
                  </a:extLst>
                </a:gridCol>
                <a:gridCol w="2119080">
                  <a:extLst>
                    <a:ext uri="{9D8B030D-6E8A-4147-A177-3AD203B41FA5}">
                      <a16:colId xmlns:a16="http://schemas.microsoft.com/office/drawing/2014/main" val="3317443504"/>
                    </a:ext>
                  </a:extLst>
                </a:gridCol>
                <a:gridCol w="2119080">
                  <a:extLst>
                    <a:ext uri="{9D8B030D-6E8A-4147-A177-3AD203B41FA5}">
                      <a16:colId xmlns:a16="http://schemas.microsoft.com/office/drawing/2014/main" val="2968037238"/>
                    </a:ext>
                  </a:extLst>
                </a:gridCol>
                <a:gridCol w="2119080">
                  <a:extLst>
                    <a:ext uri="{9D8B030D-6E8A-4147-A177-3AD203B41FA5}">
                      <a16:colId xmlns:a16="http://schemas.microsoft.com/office/drawing/2014/main" val="2605343966"/>
                    </a:ext>
                  </a:extLst>
                </a:gridCol>
              </a:tblGrid>
              <a:tr h="698163">
                <a:tc>
                  <a:txBody>
                    <a:bodyPr/>
                    <a:lstStyle/>
                    <a:p>
                      <a:r>
                        <a:rPr lang="en-US" dirty="0"/>
                        <a:t>Ballot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Ballot Line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Workflow Approvers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Ballot Status and Audit 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 Codes Tables Required (Shared)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482873"/>
                  </a:ext>
                </a:extLst>
              </a:tr>
              <a:tr h="661633">
                <a:tc>
                  <a:txBody>
                    <a:bodyPr/>
                    <a:lstStyle/>
                    <a:p>
                      <a:r>
                        <a:rPr lang="en-US" dirty="0"/>
                        <a:t>Ballot Key (Sys Gen)</a:t>
                      </a:r>
                    </a:p>
                    <a:p>
                      <a:r>
                        <a:rPr lang="en-US" dirty="0"/>
                        <a:t>Ballot Title</a:t>
                      </a:r>
                    </a:p>
                    <a:p>
                      <a:r>
                        <a:rPr lang="en-US" dirty="0"/>
                        <a:t>Ballot Tag</a:t>
                      </a:r>
                    </a:p>
                    <a:p>
                      <a:r>
                        <a:rPr lang="en-US" dirty="0"/>
                        <a:t>Ballot Status</a:t>
                      </a:r>
                    </a:p>
                    <a:p>
                      <a:r>
                        <a:rPr lang="en-US" dirty="0"/>
                        <a:t>Hierarchy Access</a:t>
                      </a:r>
                    </a:p>
                    <a:p>
                      <a:r>
                        <a:rPr lang="en-US" dirty="0"/>
                        <a:t>Dates Active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Ballot Key</a:t>
                      </a:r>
                    </a:p>
                    <a:p>
                      <a:r>
                        <a:rPr lang="en-US" dirty="0"/>
                        <a:t>Line Item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Ballot Type</a:t>
                      </a:r>
                    </a:p>
                    <a:p>
                      <a:r>
                        <a:rPr lang="en-US" dirty="0"/>
                        <a:t>Valid Hierarchies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08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66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656</Words>
  <Application>Microsoft Office PowerPoint</Application>
  <PresentationFormat>Widescreen</PresentationFormat>
  <Paragraphs>131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Australian Federal Government -Online Voting System</vt:lpstr>
      <vt:lpstr>Agenda and Assignments</vt:lpstr>
      <vt:lpstr>Australian Federal Government -Online Voting System– High Level Functional Design (Draft for Internal Team Usage)</vt:lpstr>
      <vt:lpstr>Australian Federal Government -Online Voting System– High Level Modular Design = Ballot Administration  (Draft for Internal Team Usage)</vt:lpstr>
      <vt:lpstr>Australian Federal Government -Online Voting System– High Level Process Flow Design = Ballot Administration  (Draft for Internal Team Usage)</vt:lpstr>
      <vt:lpstr>Australian Federal Government -Online Voting System–  Data Schema  = Ballot Administration  (Draft for Internal Team Usage)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Federal Government -Online Voting System– High Level Functional Design (Draft for Internal Team Usage)</dc:title>
  <dc:creator>Philip Kurinsky</dc:creator>
  <cp:lastModifiedBy>Ajinkya Adsule</cp:lastModifiedBy>
  <cp:revision>10</cp:revision>
  <dcterms:created xsi:type="dcterms:W3CDTF">2023-02-14T20:53:56Z</dcterms:created>
  <dcterms:modified xsi:type="dcterms:W3CDTF">2025-05-02T08:23:49Z</dcterms:modified>
</cp:coreProperties>
</file>