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6F0-BB91-9D8B-FDAF-C51DACE3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0EBB-4AB2-B4C7-DB5B-852DE75FE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F210-EC4D-1A38-17C1-650FE19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990E-E79E-0D25-B1EF-0DF0ECE4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5F1F-CE0D-B9F0-46A1-9DE81498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A92-CE2B-6A4D-1ACF-CFFB3333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2496-02AC-EE18-0FD9-DD300546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B659-9A5F-3215-6FC1-E752F96B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DB20-3352-AA5D-3CFC-7C059C36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38D0-C1F1-8470-75C3-133A0922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22369-77D2-EC77-D7B2-4AE0BA1CD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7C989-EFFF-352B-A896-97F67D5FE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BF86-91A6-30F4-0CA6-3675DD5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0A1F-28EB-1A2D-AA29-7168D0BB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25C7-F9D4-6554-8D13-D5F3A9FE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BAA5-25DF-B2CB-F6D4-F131625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F81D-85BD-E1F8-0E1F-E67A997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5F6C-382A-AD2B-A78F-64371A6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D49A-F3EB-D5AB-9A59-EB69E4CB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C121-0FA3-D22A-2894-8C52AB2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3760-B6AA-AC41-4A0E-1F5C5890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8A6D-A71D-F546-3252-EF565EB3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AAC9-687B-D32A-987C-C94DEC7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32C1-B905-A3E9-E9A1-AAAB4F09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1633-74F6-4A08-3FFF-C19613A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94DE-4ACB-2698-FDD7-38FC27A0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5CDD-2F79-4698-DCCF-3C78BBBD9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2AFC-1FE9-93E8-5B99-5D517028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F9F4-F693-11C3-B5E9-7A5F6E8D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C030-2AC4-74FF-7735-B9AD43CA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0816-B340-939B-A738-B13F91D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1A2C-59B9-B233-7993-C333B23B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76933-FA03-A3C1-2B9F-B6F3F19B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4A9BB-09D3-AFAA-A602-5829F063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A50E0-613E-5460-1611-6FF7537F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491BF-B832-F900-EC2F-E482BF011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8FB4-B8F1-E601-7D98-D177D28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FF247-E9F0-D237-B08A-A6797C5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FCF64-B2C2-DF5C-153F-F25FC79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4091-36A6-C60C-1E9C-908239B6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79300-049C-E77F-5E7B-5EAC48B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C35F-B8F2-2F7A-5B3B-433C6D9A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0BA8F-9F3A-4C41-FA9A-7725560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1C137-39E2-4528-3D90-F4910EA0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DB24B-0AD5-0757-D850-D28E2BDC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ED51-8CA1-0585-1DA0-2A1157BE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B044-3DC3-F709-83ED-E97DB935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6F1F-130B-F52C-3A7D-9D1EA28A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37CEC-5DD7-63B6-BDF8-0CEBB123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C599-9397-D92D-D7F2-4B33AF8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D084-CCA1-7F49-1211-560BA883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4330-8E33-34A7-3B38-0A0D051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F87-2D48-358F-70A1-4E34CC49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D8712-CEF4-3624-D07C-598288665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2DC83-A903-C001-6BE1-19A89B14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8BEB7-FE22-B15C-81BC-C6F17B4D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EA31F-D638-9AB6-9CC7-553DD0F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C482-684F-57B6-7CC1-C329B9BD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CE23A-AA74-3D3B-7FBB-F223CB29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AAE3E-F813-09B2-CB02-EDF3E0D9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3ED3-5732-9F85-9924-FC83CBD1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F7CE-5BAD-4023-AF17-BF722F921FAB}" type="datetimeFigureOut">
              <a:rPr lang="en-US" smtClean="0"/>
              <a:t>03/04/2024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1980-350C-B323-5039-5B15C57B9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DC99-D135-C378-B981-2FEC03EE0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A88C-7D30-4B28-87A9-32591888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0E7-CB1F-EB4B-C5C5-DDA4BE59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Angular?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A21B-3804-B2DB-6BB6-A102D5B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Angular is a popular open-source Typescript framework created by Google for developing web applications. Front-end developers use frameworks like Angular or React to present and manipulate data efficiently and dynamically. Angular has been actively updated and become has more and more efficient with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0E7-CB1F-EB4B-C5C5-DDA4BE59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Features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A21B-3804-B2DB-6BB6-A102D5B6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09822"/>
            <a:ext cx="10958732" cy="5458264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uses components and directives. Components are the directives with a template.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written in Microsoft’s TypeScript language, which is a superset of ECMAScript 6 (ES6).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is supported by all the popular mobile browsers.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Properties enclosed in “()” and “[]” are used to bind data between the view and the model.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provides support for TypeScript and JavaScript.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uses @Route Config{(…)} for routing configuration.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a better structure compared to AngularJS, easier to create and maintain for large applications but behind AngularJS in the case of small applications.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comes with the Angular CLI tool.</a:t>
            </a:r>
          </a:p>
        </p:txBody>
      </p:sp>
    </p:spTree>
    <p:extLst>
      <p:ext uri="{BB962C8B-B14F-4D97-AF65-F5344CB8AC3E}">
        <p14:creationId xmlns:p14="http://schemas.microsoft.com/office/powerpoint/2010/main" val="32946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0E7-CB1F-EB4B-C5C5-DDA4BE59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914"/>
            <a:ext cx="10515600" cy="94317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Why to Learn Angular?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A21B-3804-B2DB-6BB6-A102D5B6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34906"/>
            <a:ext cx="10958732" cy="5233180"/>
          </a:xfrm>
        </p:spPr>
        <p:txBody>
          <a:bodyPr>
            <a:normAutofit fontScale="925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Community support:</a:t>
            </a:r>
            <a:r>
              <a:rPr lang="en-US" b="0" i="0" dirty="0">
                <a:solidFill>
                  <a:srgbClr val="00B05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developed and maintained by Google. Also, it is based on typescript which is created by Microsoft. Hence it has a big community support.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Free of Cost:</a:t>
            </a:r>
            <a:r>
              <a:rPr lang="en-US" b="0" i="0" dirty="0">
                <a:solidFill>
                  <a:srgbClr val="00B05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Since it is an open-source language, therefore developers are allowed to use its components and all methods for free.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Easy to learn:</a:t>
            </a:r>
            <a:r>
              <a:rPr lang="en-US" b="0" i="0" dirty="0">
                <a:solidFill>
                  <a:srgbClr val="00B05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a big community and many resources are available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TypeScript</a:t>
            </a:r>
            <a:r>
              <a:rPr lang="en-US" b="0" i="0" dirty="0">
                <a:solidFill>
                  <a:srgbClr val="00B050"/>
                </a:solidFill>
                <a:effectLst/>
                <a:latin typeface="Nunito" pitchFamily="2" charset="0"/>
              </a:rPr>
              <a:t>: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is a typescript-based framework which is a statically typed superset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javascript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Angular CLI: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CLI helps in simplification processes like creating, building, and deploying the application.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Nunito" pitchFamily="2" charset="0"/>
              </a:rPr>
              <a:t>Cross-Platform Development:</a:t>
            </a:r>
            <a:r>
              <a:rPr lang="en-US" b="0" i="0" dirty="0">
                <a:solidFill>
                  <a:srgbClr val="00B05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NativeScript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is used to build dynamic mobile-based applications.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0E7-CB1F-EB4B-C5C5-DDA4BE59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914"/>
            <a:ext cx="10515600" cy="94317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Applications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A21B-3804-B2DB-6BB6-A102D5B6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33084"/>
            <a:ext cx="10958732" cy="5535002"/>
          </a:xfrm>
        </p:spPr>
        <p:txBody>
          <a:bodyPr tIns="91440"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Single-Page Applications (SPAs):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is particularly well-suited for building SPAs, where a single webpage is created and content is dynamically updated as the user interacts.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Real-Time Applications:</a:t>
            </a:r>
            <a:r>
              <a:rPr lang="en-US" b="0" i="0" dirty="0">
                <a:solidFill>
                  <a:srgbClr val="0070C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is most used in real-time applications, such as chat applications, weather and forecasting, and live tracking systems, where immediate updates are essential.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Enterprise Applications: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Angular is commonly used for developing large-scale enterprise applications.</a:t>
            </a:r>
          </a:p>
          <a:p>
            <a:pPr fontAlgn="base"/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E-commerce Websites:</a:t>
            </a:r>
            <a:r>
              <a:rPr lang="en-US" b="0" i="0" dirty="0">
                <a:solidFill>
                  <a:srgbClr val="0070C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Angular’s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two-way data binding and dynamic features make it suitable for building interactive e-commerce websites with real-time updates and user interactions.</a:t>
            </a:r>
          </a:p>
          <a:p>
            <a:pPr fontAlgn="base"/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Cross-Platform Mobile Apps:</a:t>
            </a:r>
            <a:r>
              <a:rPr lang="en-US" b="0" i="0" dirty="0">
                <a:solidFill>
                  <a:srgbClr val="0070C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frameworks like Ionic or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NativeScript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Angular is used to build cross-platform mobile applications for iOS and Android operating systems.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Office Theme</vt:lpstr>
      <vt:lpstr>What is Angular?</vt:lpstr>
      <vt:lpstr>Features of Angular</vt:lpstr>
      <vt:lpstr>Why to Learn Angular?</vt:lpstr>
      <vt:lpstr>Applications of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Angular?</dc:title>
  <dc:creator>Ajinkya</dc:creator>
  <cp:lastModifiedBy>Ajinkya</cp:lastModifiedBy>
  <cp:revision>2</cp:revision>
  <dcterms:created xsi:type="dcterms:W3CDTF">2024-04-03T00:15:49Z</dcterms:created>
  <dcterms:modified xsi:type="dcterms:W3CDTF">2024-04-03T00:22:22Z</dcterms:modified>
</cp:coreProperties>
</file>