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_rels/notesSlide10.xml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71C101-81A1-4151-9141-21C11161915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E1A1A1-B1E1-41B1-81A1-D1F14191C111}" type="slidenum">
              <a:rPr lang="en-IN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ffff"/>
                </a:solidFill>
                <a:latin typeface="+mn-lt"/>
                <a:ea typeface="+mn-ea"/>
              </a:rPr>
              <a:t>VIT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ffff"/>
                </a:solidFill>
                <a:latin typeface="Calibri"/>
              </a:rPr>
              <a:t>20/10/11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61B1A1-7171-41F1-81A1-91E1A1118111}" type="slidenum">
              <a:rPr lang="en-IN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ffff"/>
                </a:solidFill>
                <a:latin typeface="Calibri"/>
              </a:rPr>
              <a:t>20/10/11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E13171-A121-4151-8171-11F131817121}" type="slidenum">
              <a:rPr lang="en-IN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ffffff"/>
                </a:solidFill>
                <a:latin typeface="Calibri"/>
              </a:rPr>
              <a:t>20/10/11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F15191-21D1-41D1-B111-61D1612101B1}" type="slidenum">
              <a:rPr lang="en-IN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62120" y="9144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Job Scheduling in Networked Manufacturing using Game Theory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2743200"/>
            <a:ext cx="914040" cy="456840"/>
          </a:xfrm>
          <a:prstGeom prst="rect">
            <a:avLst/>
          </a:prstGeom>
        </p:spPr>
      </p:pic>
      <p:pic>
        <p:nvPicPr>
          <p:cNvPr descr="" id="1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80" y="2743200"/>
            <a:ext cx="2181240" cy="456840"/>
          </a:xfrm>
          <a:prstGeom prst="rect">
            <a:avLst/>
          </a:prstGeom>
        </p:spPr>
      </p:pic>
      <p:pic>
        <p:nvPicPr>
          <p:cNvPr descr="" id="13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680" y="3962520"/>
            <a:ext cx="4505760" cy="243828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838080" y="1981080"/>
            <a:ext cx="7238520" cy="516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800">
                <a:solidFill>
                  <a:srgbClr val="ffffff"/>
                </a:solidFill>
                <a:latin typeface="Calibri"/>
              </a:rPr>
              <a:t>The solution profile  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914400" y="3352680"/>
            <a:ext cx="3200040" cy="943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800">
                <a:solidFill>
                  <a:srgbClr val="ffffff"/>
                </a:solidFill>
                <a:latin typeface="Calibri"/>
              </a:rPr>
              <a:t>is characterised by - 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676520" y="304920"/>
            <a:ext cx="5486040" cy="1431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4400">
                <a:solidFill>
                  <a:srgbClr val="ffff00"/>
                </a:solidFill>
                <a:latin typeface="Calibri"/>
              </a:rPr>
              <a:t>Mathematical Model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ff"/>
                </a:solidFill>
                <a:latin typeface="Calibri"/>
              </a:rPr>
              <a:t>prathamesh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Delete this slide and your slides from here onwards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Problem Formulation  </a:t>
            </a:r>
            <a:r>
              <a:rPr lang="en-US" sz="2000">
                <a:solidFill>
                  <a:srgbClr val="ffff00"/>
                </a:solidFill>
                <a:latin typeface="Calibri"/>
              </a:rPr>
              <a:t>(contd…)</a:t>
            </a:r>
            <a:endParaRPr/>
          </a:p>
        </p:txBody>
      </p:sp>
      <p:pic>
        <p:nvPicPr>
          <p:cNvPr descr="" id="14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9143640" cy="2742840"/>
          </a:xfrm>
          <a:prstGeom prst="rect">
            <a:avLst/>
          </a:prstGeom>
        </p:spPr>
      </p:pic>
      <p:pic>
        <p:nvPicPr>
          <p:cNvPr descr="" id="14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320" y="4495680"/>
            <a:ext cx="4410360" cy="2124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Experimental Result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ffff00"/>
                </a:solidFill>
                <a:latin typeface="Calibri"/>
              </a:rPr>
              <a:t>1st Generation</a:t>
            </a:r>
            <a:endParaRPr/>
          </a:p>
        </p:txBody>
      </p:sp>
      <p:pic>
        <p:nvPicPr>
          <p:cNvPr descr="" id="14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320"/>
            <a:ext cx="9143640" cy="466560"/>
          </a:xfrm>
          <a:prstGeom prst="rect">
            <a:avLst/>
          </a:prstGeom>
        </p:spPr>
      </p:pic>
      <p:pic>
        <p:nvPicPr>
          <p:cNvPr descr="" id="148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6520"/>
            <a:ext cx="9143640" cy="228240"/>
          </a:xfrm>
          <a:prstGeom prst="rect">
            <a:avLst/>
          </a:prstGeom>
        </p:spPr>
      </p:pic>
      <p:pic>
        <p:nvPicPr>
          <p:cNvPr descr="" id="149" name="Content Placeholder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133720"/>
            <a:ext cx="9143640" cy="472392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ffff00"/>
                </a:solidFill>
                <a:latin typeface="Calibri"/>
              </a:rPr>
              <a:t>200th Generation</a:t>
            </a:r>
            <a:endParaRPr/>
          </a:p>
        </p:txBody>
      </p:sp>
      <p:pic>
        <p:nvPicPr>
          <p:cNvPr descr="" id="15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320"/>
            <a:ext cx="9143640" cy="466560"/>
          </a:xfrm>
          <a:prstGeom prst="rect">
            <a:avLst/>
          </a:prstGeom>
        </p:spPr>
      </p:pic>
      <p:pic>
        <p:nvPicPr>
          <p:cNvPr descr="" id="15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6520"/>
            <a:ext cx="9143640" cy="228240"/>
          </a:xfrm>
          <a:prstGeom prst="rect">
            <a:avLst/>
          </a:prstGeom>
        </p:spPr>
      </p:pic>
      <p:pic>
        <p:nvPicPr>
          <p:cNvPr descr="" id="153" name="Content Placeholder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133720"/>
            <a:ext cx="9143640" cy="472392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Comparision</a:t>
            </a:r>
            <a:endParaRPr/>
          </a:p>
        </p:txBody>
      </p:sp>
      <p:pic>
        <p:nvPicPr>
          <p:cNvPr descr="" id="15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81080"/>
            <a:ext cx="8229240" cy="350496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Alternatives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 hierarchic approach for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production planning and scheduling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 holonics manufacturing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scheduling architecture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branch-and-bound algorithm to deal with the scheduling problem in a flow shop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An ant colony algorithm to model and deal with the permutation flowshop scheduling problems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Limitations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You tell me what are they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Defined of conceptual model for job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scheduling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Formulated a job scheduling model for optimally scheduling the jobs adopting game theory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Proposed and developed the GA-based solution algorithm to solve our optimization problem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e6ff00"/>
                </a:solidFill>
                <a:latin typeface="Calibri"/>
              </a:rPr>
              <a:t>Globalization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– a new trend for enterprise.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e6ff00"/>
                </a:solidFill>
                <a:latin typeface="Calibri"/>
              </a:rPr>
              <a:t>Agile and Rapid response 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Need of manufacturing models characterized by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Globalization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Digitalization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Networked Manufacturing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Traditional Job Scheduling Approach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Networked Manufacturing Job Scheduling Approach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Customer centric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job scheduling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Geographically distributive </a:t>
            </a:r>
            <a:endParaRPr/>
          </a:p>
          <a:p>
            <a:r>
              <a:rPr lang="en-US" sz="3200">
                <a:solidFill>
                  <a:srgbClr val="e6ff00"/>
                </a:solidFill>
                <a:latin typeface="Calibri"/>
              </a:rPr>
              <a:t>      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machines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Problem Statement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e6ff00"/>
                </a:solidFill>
                <a:latin typeface="Calibri"/>
              </a:rPr>
              <a:t>Statement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: 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                       “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To schedule a series of jobs submitted by different customers which are  competing with each other to occupy the corresponding machines according to their own respective objectives, e.g., minimal makespan”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Assumptions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No job preemption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No two jobs are scheduled on the same machine at the same time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The transportation time exists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Job availability at  time zero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Motivation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/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Job scheduling problem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NP-complete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problem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NP Optimization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problem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Time Complexity =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(n!)^m</a:t>
            </a:r>
            <a:endParaRPr/>
          </a:p>
          <a:p>
            <a:r>
              <a:rPr lang="en-US" sz="3200">
                <a:solidFill>
                  <a:srgbClr val="e6ff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e6ff00"/>
                </a:solidFill>
                <a:latin typeface="Calibri"/>
              </a:rPr>
              <a:t>Decentralization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e6ff00"/>
                </a:solidFill>
                <a:latin typeface="Calibri"/>
              </a:rPr>
              <a:t>Automation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 needed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Objective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The goal of the project is </a:t>
            </a:r>
            <a:endParaRPr/>
          </a:p>
          <a:p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To apply the sophisticated mathematical  model</a:t>
            </a:r>
            <a:endParaRPr/>
          </a:p>
          <a:p>
            <a:endParaRPr/>
          </a:p>
          <a:p>
            <a:r>
              <a:rPr lang="en-US" sz="320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- To find the optimal schedule of jobs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Methodology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apply N-person non co-operative strategy to solve the game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find the NE point of game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To design a genetic algorithm to reach the NE point of game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880" y="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ffff00"/>
                </a:solidFill>
                <a:latin typeface="Calibri"/>
              </a:rPr>
              <a:t>Nash’s Equilibrium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Characteristic :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“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An NE point is an N-tuple of strategies, one for each player, such that anyone who deviates from it unilaterally cannot possibly improve its expected payoff.”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