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9" r:id="rId2"/>
    <p:sldId id="256" r:id="rId3"/>
    <p:sldId id="263" r:id="rId4"/>
    <p:sldId id="257" r:id="rId5"/>
    <p:sldId id="261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9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5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34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8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1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9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4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EC0C-351A-4A1D-A3AA-8057CA52699F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955CDD-C70F-4661-8BF2-F65F9ADEA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1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5" y="624110"/>
            <a:ext cx="10396248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BML735</a:t>
            </a:r>
            <a:b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&amp; IMAGE 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036" y="5098473"/>
            <a:ext cx="4078577" cy="1297658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AJINKYA WASNIK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2018EET2569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7964" y="2036618"/>
            <a:ext cx="896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057" y="258761"/>
            <a:ext cx="9144000" cy="7757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5" y="1504208"/>
            <a:ext cx="10806545" cy="6026727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primarily a few methods using which the task at the hand could be done.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 methods in following order on the images to be segmented for tumour: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 did some thresholding by using two conditions: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operations only if non-zero no. of pixels in that particular ground truth is greater than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max value of ground truth is less than 4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on the masks we got  I normalized them and then chose proper indexes  of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get different types of  tumour tissues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Thirdly, I applied k-means with different K value on  t1ce and flair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I got masks for different tumour tissues.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14" y="1553029"/>
            <a:ext cx="9849983" cy="504036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have 2 types of tumour tissues but there’s also a third type of tumour tissue which is indexed 1 and is inside index 4 tumour tissue.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 filled the region inside 4index tissues 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imfill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then subtracted the new mask from 4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mask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we have all three tumour tissues(1,2 &amp; 4).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 applied morphological operations to improve the masks we got in previous steps.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Finally calculated Dice Coefficient.	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***All above process was done slice by slice.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 applied Region Growing for comparing the Dice’s coefficient value.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0114" y="520018"/>
            <a:ext cx="9144000" cy="77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5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52546"/>
            <a:ext cx="9144000" cy="88654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3714" y="1563638"/>
            <a:ext cx="10218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took a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tumour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for T1ce and another one mask for flair and also a third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mask from</a:t>
            </a:r>
            <a:b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filling of 4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section and subtracting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report with code)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combination of all the </a:t>
            </a: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masks.</a:t>
            </a: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Subject-wise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varies in different metrics as shown in below 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of Dice coefficient achieved considered 3 patients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0.834033 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(around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accuracy achieved)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3" y="4643251"/>
            <a:ext cx="8059275" cy="1505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48" y="6148411"/>
            <a:ext cx="417253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41" y="822672"/>
            <a:ext cx="742101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2" y="2759796"/>
            <a:ext cx="7163800" cy="2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036" y="3682541"/>
            <a:ext cx="7411484" cy="1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247" y="5600612"/>
            <a:ext cx="72400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5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330036"/>
            <a:ext cx="9735909" cy="5048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7582" y="5900716"/>
            <a:ext cx="51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Region Growing results for comparison.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12939" y="863001"/>
            <a:ext cx="845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#2  going under region Growing based Segmentation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182"/>
            <a:ext cx="9144000" cy="66487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1434935"/>
            <a:ext cx="10113818" cy="5423065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is too much dependent on seed’s value for giving a good segmentation.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algorithm, I used was a 3D region growing algorithm.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Dice Coefficient value ranges from 0.50-0.70 for different patients.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Tumour 4 being the brightest part usually is easy to segment properly in an algorithmic way, whereas same can’t be said about other tumour tissues.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getting label1 tumorous tissue we did </a:t>
            </a:r>
            <a:r>
              <a:rPr lang="en-GB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imfill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operation on 4</a:t>
            </a:r>
            <a:r>
              <a:rPr lang="en-GB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tumorous tissue and so we subtracted resulting one from 4</a:t>
            </a:r>
            <a:r>
              <a:rPr lang="en-GB" sz="19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one, to get 1 label tumour tissue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did even try Otsu thresholding but it didn’t gave very good dice-coefficient value. It was on an average giving around 75% accuracy if we take best coefficients(3 patients) we achieve from all patients.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try EM based method for achieving the better dice’s coefficient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71" y="2554514"/>
            <a:ext cx="10009641" cy="3356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2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1462</TotalTime>
  <Words>324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Century Gothic</vt:lpstr>
      <vt:lpstr>Times New Roman</vt:lpstr>
      <vt:lpstr>Wingdings 3</vt:lpstr>
      <vt:lpstr>Wisp</vt:lpstr>
      <vt:lpstr>BML735 BIOMEDICAL SIGNAL &amp; IMAGE PROCESSING </vt:lpstr>
      <vt:lpstr>METHODS</vt:lpstr>
      <vt:lpstr>PowerPoint Presentation</vt:lpstr>
      <vt:lpstr>RESULTS</vt:lpstr>
      <vt:lpstr>PowerPoint Presentation</vt:lpstr>
      <vt:lpstr>PowerPoint Presentation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AJINKYA WASNIK</dc:creator>
  <cp:lastModifiedBy>AJINKYA WASNIK</cp:lastModifiedBy>
  <cp:revision>11</cp:revision>
  <dcterms:created xsi:type="dcterms:W3CDTF">2019-04-14T13:01:52Z</dcterms:created>
  <dcterms:modified xsi:type="dcterms:W3CDTF">2019-04-15T13:24:27Z</dcterms:modified>
</cp:coreProperties>
</file>