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8F7C-B634-4719-BC4C-792DE0D7E46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ECE5-C554-42BE-B35D-CFABED11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138551" y="2974769"/>
              <a:ext cx="11875" cy="151445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138551" y="4489217"/>
              <a:ext cx="1541409" cy="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813448" y="4489218"/>
              <a:ext cx="225819" cy="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lock Arc 23"/>
            <p:cNvSpPr/>
            <p:nvPr/>
          </p:nvSpPr>
          <p:spPr>
            <a:xfrm>
              <a:off x="5659938" y="4437166"/>
              <a:ext cx="173535" cy="10410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10763" y="2728548"/>
            <a:ext cx="154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Camera_Torque_Request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1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Siemens Industry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Bhave</dc:creator>
  <cp:lastModifiedBy>Ajinkya Bhave</cp:lastModifiedBy>
  <cp:revision>3</cp:revision>
  <dcterms:created xsi:type="dcterms:W3CDTF">2018-09-13T06:30:47Z</dcterms:created>
  <dcterms:modified xsi:type="dcterms:W3CDTF">2018-09-13T06:45:06Z</dcterms:modified>
</cp:coreProperties>
</file>