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591" autoAdjust="0"/>
  </p:normalViewPr>
  <p:slideViewPr>
    <p:cSldViewPr snapToGrid="0">
      <p:cViewPr varScale="1">
        <p:scale>
          <a:sx n="110" d="100"/>
          <a:sy n="110" d="100"/>
        </p:scale>
        <p:origin x="59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17118F-E7C8-4869-AF87-A2719E2613E5}" type="datetimeFigureOut">
              <a:rPr lang="en-US" smtClean="0"/>
              <a:t>7/30/2015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29F271-9099-4328-BF68-3F940876C57C}" type="slidenum">
              <a:rPr lang="en-US" smtClean="0"/>
              <a:t>‹#›</a:t>
            </a:fld>
            <a:endParaRPr lang="en-US"/>
          </a:p>
        </p:txBody>
      </p:sp>
    </p:spTree>
    <p:extLst>
      <p:ext uri="{BB962C8B-B14F-4D97-AF65-F5344CB8AC3E}">
        <p14:creationId xmlns:p14="http://schemas.microsoft.com/office/powerpoint/2010/main" val="1253174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29F271-9099-4328-BF68-3F940876C57C}" type="slidenum">
              <a:rPr lang="en-US" smtClean="0"/>
              <a:t>1</a:t>
            </a:fld>
            <a:endParaRPr lang="en-US"/>
          </a:p>
        </p:txBody>
      </p:sp>
    </p:spTree>
    <p:extLst>
      <p:ext uri="{BB962C8B-B14F-4D97-AF65-F5344CB8AC3E}">
        <p14:creationId xmlns:p14="http://schemas.microsoft.com/office/powerpoint/2010/main" val="1174200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tutorial/android/activity/explicit</a:t>
            </a:r>
            <a:endParaRPr lang="en-US"/>
          </a:p>
        </p:txBody>
      </p:sp>
      <p:sp>
        <p:nvSpPr>
          <p:cNvPr id="5" name="Footer Placeholder 4"/>
          <p:cNvSpPr>
            <a:spLocks noGrp="1"/>
          </p:cNvSpPr>
          <p:nvPr>
            <p:ph type="ftr" sz="quarter" idx="11"/>
          </p:nvPr>
        </p:nvSpPr>
        <p:spPr/>
        <p:txBody>
          <a:bodyPr/>
          <a:lstStyle/>
          <a:p>
            <a:r>
              <a:rPr lang="en-US" smtClean="0"/>
              <a:t>/  7</a:t>
            </a:r>
            <a:endParaRPr lang="en-US"/>
          </a:p>
        </p:txBody>
      </p:sp>
      <p:sp>
        <p:nvSpPr>
          <p:cNvPr id="6" name="Slide Number Placeholder 5"/>
          <p:cNvSpPr>
            <a:spLocks noGrp="1"/>
          </p:cNvSpPr>
          <p:nvPr>
            <p:ph type="sldNum" sz="quarter" idx="12"/>
          </p:nvPr>
        </p:nvSpPr>
        <p:spPr/>
        <p:txBody>
          <a:bodyPr/>
          <a:lstStyle/>
          <a:p>
            <a:fld id="{5FC136D3-3645-4F0E-9BA4-EA0A7606587F}" type="slidenum">
              <a:rPr lang="en-US" smtClean="0"/>
              <a:t>‹#›</a:t>
            </a:fld>
            <a:endParaRPr lang="en-US"/>
          </a:p>
        </p:txBody>
      </p:sp>
    </p:spTree>
    <p:extLst>
      <p:ext uri="{BB962C8B-B14F-4D97-AF65-F5344CB8AC3E}">
        <p14:creationId xmlns:p14="http://schemas.microsoft.com/office/powerpoint/2010/main" val="948326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tutorial/android/activity/explicit</a:t>
            </a:r>
            <a:endParaRPr lang="en-US"/>
          </a:p>
        </p:txBody>
      </p:sp>
      <p:sp>
        <p:nvSpPr>
          <p:cNvPr id="5" name="Footer Placeholder 4"/>
          <p:cNvSpPr>
            <a:spLocks noGrp="1"/>
          </p:cNvSpPr>
          <p:nvPr>
            <p:ph type="ftr" sz="quarter" idx="11"/>
          </p:nvPr>
        </p:nvSpPr>
        <p:spPr/>
        <p:txBody>
          <a:bodyPr/>
          <a:lstStyle/>
          <a:p>
            <a:r>
              <a:rPr lang="en-US" smtClean="0"/>
              <a:t>/  7</a:t>
            </a:r>
            <a:endParaRPr lang="en-US"/>
          </a:p>
        </p:txBody>
      </p:sp>
      <p:sp>
        <p:nvSpPr>
          <p:cNvPr id="6" name="Slide Number Placeholder 5"/>
          <p:cNvSpPr>
            <a:spLocks noGrp="1"/>
          </p:cNvSpPr>
          <p:nvPr>
            <p:ph type="sldNum" sz="quarter" idx="12"/>
          </p:nvPr>
        </p:nvSpPr>
        <p:spPr/>
        <p:txBody>
          <a:bodyPr/>
          <a:lstStyle/>
          <a:p>
            <a:fld id="{5FC136D3-3645-4F0E-9BA4-EA0A7606587F}" type="slidenum">
              <a:rPr lang="en-US" smtClean="0"/>
              <a:t>‹#›</a:t>
            </a:fld>
            <a:endParaRPr lang="en-US"/>
          </a:p>
        </p:txBody>
      </p:sp>
    </p:spTree>
    <p:extLst>
      <p:ext uri="{BB962C8B-B14F-4D97-AF65-F5344CB8AC3E}">
        <p14:creationId xmlns:p14="http://schemas.microsoft.com/office/powerpoint/2010/main" val="710745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tutorial/android/activity/explicit</a:t>
            </a:r>
            <a:endParaRPr lang="en-US"/>
          </a:p>
        </p:txBody>
      </p:sp>
      <p:sp>
        <p:nvSpPr>
          <p:cNvPr id="5" name="Footer Placeholder 4"/>
          <p:cNvSpPr>
            <a:spLocks noGrp="1"/>
          </p:cNvSpPr>
          <p:nvPr>
            <p:ph type="ftr" sz="quarter" idx="11"/>
          </p:nvPr>
        </p:nvSpPr>
        <p:spPr/>
        <p:txBody>
          <a:bodyPr/>
          <a:lstStyle/>
          <a:p>
            <a:r>
              <a:rPr lang="en-US" smtClean="0"/>
              <a:t>/  7</a:t>
            </a:r>
            <a:endParaRPr lang="en-US"/>
          </a:p>
        </p:txBody>
      </p:sp>
      <p:sp>
        <p:nvSpPr>
          <p:cNvPr id="6" name="Slide Number Placeholder 5"/>
          <p:cNvSpPr>
            <a:spLocks noGrp="1"/>
          </p:cNvSpPr>
          <p:nvPr>
            <p:ph type="sldNum" sz="quarter" idx="12"/>
          </p:nvPr>
        </p:nvSpPr>
        <p:spPr/>
        <p:txBody>
          <a:bodyPr/>
          <a:lstStyle/>
          <a:p>
            <a:fld id="{5FC136D3-3645-4F0E-9BA4-EA0A7606587F}" type="slidenum">
              <a:rPr lang="en-US" smtClean="0"/>
              <a:t>‹#›</a:t>
            </a:fld>
            <a:endParaRPr lang="en-US"/>
          </a:p>
        </p:txBody>
      </p:sp>
    </p:spTree>
    <p:extLst>
      <p:ext uri="{BB962C8B-B14F-4D97-AF65-F5344CB8AC3E}">
        <p14:creationId xmlns:p14="http://schemas.microsoft.com/office/powerpoint/2010/main" val="3818638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5530"/>
          </a:xfrm>
        </p:spPr>
        <p:txBody>
          <a:bodyPr/>
          <a:lstStyle/>
          <a:p>
            <a:r>
              <a:rPr lang="en-US" smtClean="0"/>
              <a:t>Click to edit Master title style</a:t>
            </a:r>
            <a:endParaRPr lang="en-US"/>
          </a:p>
        </p:txBody>
      </p:sp>
      <p:sp>
        <p:nvSpPr>
          <p:cNvPr id="3" name="Content Placeholder 2"/>
          <p:cNvSpPr>
            <a:spLocks noGrp="1"/>
          </p:cNvSpPr>
          <p:nvPr>
            <p:ph idx="1"/>
          </p:nvPr>
        </p:nvSpPr>
        <p:spPr>
          <a:xfrm>
            <a:off x="838200" y="1163782"/>
            <a:ext cx="10515600" cy="50131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7610764" y="0"/>
            <a:ext cx="4581236" cy="365125"/>
          </a:xfrm>
        </p:spPr>
        <p:txBody>
          <a:bodyPr/>
          <a:lstStyle>
            <a:lvl1pPr algn="r">
              <a:defRPr>
                <a:solidFill>
                  <a:schemeClr val="tx1"/>
                </a:solidFill>
              </a:defRPr>
            </a:lvl1pPr>
          </a:lstStyle>
          <a:p>
            <a:r>
              <a:rPr lang="en-US" smtClean="0"/>
              <a:t>tutorial/android/activity/explicit</a:t>
            </a:r>
            <a:endParaRPr lang="en-US"/>
          </a:p>
        </p:txBody>
      </p:sp>
      <p:sp>
        <p:nvSpPr>
          <p:cNvPr id="5" name="Footer Placeholder 4"/>
          <p:cNvSpPr>
            <a:spLocks noGrp="1"/>
          </p:cNvSpPr>
          <p:nvPr>
            <p:ph type="ftr" sz="quarter" idx="11"/>
          </p:nvPr>
        </p:nvSpPr>
        <p:spPr>
          <a:xfrm>
            <a:off x="10823876" y="6390981"/>
            <a:ext cx="527631" cy="365125"/>
          </a:xfrm>
        </p:spPr>
        <p:txBody>
          <a:bodyPr/>
          <a:lstStyle>
            <a:lvl1pPr algn="l">
              <a:defRPr>
                <a:solidFill>
                  <a:schemeClr val="tx1"/>
                </a:solidFill>
              </a:defRPr>
            </a:lvl1pPr>
          </a:lstStyle>
          <a:p>
            <a:r>
              <a:rPr lang="en-US" smtClean="0"/>
              <a:t>/  7</a:t>
            </a:r>
            <a:endParaRPr lang="en-US"/>
          </a:p>
        </p:txBody>
      </p:sp>
      <p:sp>
        <p:nvSpPr>
          <p:cNvPr id="6" name="Slide Number Placeholder 5"/>
          <p:cNvSpPr>
            <a:spLocks noGrp="1"/>
          </p:cNvSpPr>
          <p:nvPr>
            <p:ph type="sldNum" sz="quarter" idx="12"/>
          </p:nvPr>
        </p:nvSpPr>
        <p:spPr>
          <a:xfrm>
            <a:off x="10492526" y="6390980"/>
            <a:ext cx="423714" cy="365125"/>
          </a:xfrm>
        </p:spPr>
        <p:txBody>
          <a:bodyPr/>
          <a:lstStyle>
            <a:lvl1pPr algn="r">
              <a:defRPr>
                <a:solidFill>
                  <a:schemeClr val="bg1">
                    <a:lumMod val="50000"/>
                  </a:schemeClr>
                </a:solidFill>
              </a:defRPr>
            </a:lvl1pPr>
          </a:lstStyle>
          <a:p>
            <a:fld id="{5FC136D3-3645-4F0E-9BA4-EA0A7606587F}" type="slidenum">
              <a:rPr lang="en-US" smtClean="0"/>
              <a:t>‹#›</a:t>
            </a:fld>
            <a:endParaRPr lang="en-US"/>
          </a:p>
        </p:txBody>
      </p:sp>
    </p:spTree>
    <p:extLst>
      <p:ext uri="{BB962C8B-B14F-4D97-AF65-F5344CB8AC3E}">
        <p14:creationId xmlns:p14="http://schemas.microsoft.com/office/powerpoint/2010/main" val="14070877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tutorial/android/activity/explicit</a:t>
            </a:r>
            <a:endParaRPr lang="en-US"/>
          </a:p>
        </p:txBody>
      </p:sp>
      <p:sp>
        <p:nvSpPr>
          <p:cNvPr id="5" name="Footer Placeholder 4"/>
          <p:cNvSpPr>
            <a:spLocks noGrp="1"/>
          </p:cNvSpPr>
          <p:nvPr>
            <p:ph type="ftr" sz="quarter" idx="11"/>
          </p:nvPr>
        </p:nvSpPr>
        <p:spPr/>
        <p:txBody>
          <a:bodyPr/>
          <a:lstStyle/>
          <a:p>
            <a:r>
              <a:rPr lang="en-US" smtClean="0"/>
              <a:t>/  7</a:t>
            </a:r>
            <a:endParaRPr lang="en-US"/>
          </a:p>
        </p:txBody>
      </p:sp>
      <p:sp>
        <p:nvSpPr>
          <p:cNvPr id="6" name="Slide Number Placeholder 5"/>
          <p:cNvSpPr>
            <a:spLocks noGrp="1"/>
          </p:cNvSpPr>
          <p:nvPr>
            <p:ph type="sldNum" sz="quarter" idx="12"/>
          </p:nvPr>
        </p:nvSpPr>
        <p:spPr/>
        <p:txBody>
          <a:bodyPr/>
          <a:lstStyle/>
          <a:p>
            <a:fld id="{5FC136D3-3645-4F0E-9BA4-EA0A7606587F}" type="slidenum">
              <a:rPr lang="en-US" smtClean="0"/>
              <a:t>‹#›</a:t>
            </a:fld>
            <a:endParaRPr lang="en-US"/>
          </a:p>
        </p:txBody>
      </p:sp>
    </p:spTree>
    <p:extLst>
      <p:ext uri="{BB962C8B-B14F-4D97-AF65-F5344CB8AC3E}">
        <p14:creationId xmlns:p14="http://schemas.microsoft.com/office/powerpoint/2010/main" val="3538421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tutorial/android/activity/explicit</a:t>
            </a:r>
            <a:endParaRPr lang="en-US"/>
          </a:p>
        </p:txBody>
      </p:sp>
      <p:sp>
        <p:nvSpPr>
          <p:cNvPr id="6" name="Footer Placeholder 5"/>
          <p:cNvSpPr>
            <a:spLocks noGrp="1"/>
          </p:cNvSpPr>
          <p:nvPr>
            <p:ph type="ftr" sz="quarter" idx="11"/>
          </p:nvPr>
        </p:nvSpPr>
        <p:spPr/>
        <p:txBody>
          <a:bodyPr/>
          <a:lstStyle/>
          <a:p>
            <a:r>
              <a:rPr lang="en-US" smtClean="0"/>
              <a:t>/  7</a:t>
            </a:r>
            <a:endParaRPr lang="en-US"/>
          </a:p>
        </p:txBody>
      </p:sp>
      <p:sp>
        <p:nvSpPr>
          <p:cNvPr id="7" name="Slide Number Placeholder 6"/>
          <p:cNvSpPr>
            <a:spLocks noGrp="1"/>
          </p:cNvSpPr>
          <p:nvPr>
            <p:ph type="sldNum" sz="quarter" idx="12"/>
          </p:nvPr>
        </p:nvSpPr>
        <p:spPr/>
        <p:txBody>
          <a:bodyPr/>
          <a:lstStyle/>
          <a:p>
            <a:fld id="{5FC136D3-3645-4F0E-9BA4-EA0A7606587F}" type="slidenum">
              <a:rPr lang="en-US" smtClean="0"/>
              <a:t>‹#›</a:t>
            </a:fld>
            <a:endParaRPr lang="en-US"/>
          </a:p>
        </p:txBody>
      </p:sp>
    </p:spTree>
    <p:extLst>
      <p:ext uri="{BB962C8B-B14F-4D97-AF65-F5344CB8AC3E}">
        <p14:creationId xmlns:p14="http://schemas.microsoft.com/office/powerpoint/2010/main" val="2524095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tutorial/android/activity/explicit</a:t>
            </a:r>
            <a:endParaRPr lang="en-US"/>
          </a:p>
        </p:txBody>
      </p:sp>
      <p:sp>
        <p:nvSpPr>
          <p:cNvPr id="8" name="Footer Placeholder 7"/>
          <p:cNvSpPr>
            <a:spLocks noGrp="1"/>
          </p:cNvSpPr>
          <p:nvPr>
            <p:ph type="ftr" sz="quarter" idx="11"/>
          </p:nvPr>
        </p:nvSpPr>
        <p:spPr/>
        <p:txBody>
          <a:bodyPr/>
          <a:lstStyle/>
          <a:p>
            <a:r>
              <a:rPr lang="en-US" smtClean="0"/>
              <a:t>/  7</a:t>
            </a:r>
            <a:endParaRPr lang="en-US"/>
          </a:p>
        </p:txBody>
      </p:sp>
      <p:sp>
        <p:nvSpPr>
          <p:cNvPr id="9" name="Slide Number Placeholder 8"/>
          <p:cNvSpPr>
            <a:spLocks noGrp="1"/>
          </p:cNvSpPr>
          <p:nvPr>
            <p:ph type="sldNum" sz="quarter" idx="12"/>
          </p:nvPr>
        </p:nvSpPr>
        <p:spPr/>
        <p:txBody>
          <a:bodyPr/>
          <a:lstStyle/>
          <a:p>
            <a:fld id="{5FC136D3-3645-4F0E-9BA4-EA0A7606587F}" type="slidenum">
              <a:rPr lang="en-US" smtClean="0"/>
              <a:t>‹#›</a:t>
            </a:fld>
            <a:endParaRPr lang="en-US"/>
          </a:p>
        </p:txBody>
      </p:sp>
    </p:spTree>
    <p:extLst>
      <p:ext uri="{BB962C8B-B14F-4D97-AF65-F5344CB8AC3E}">
        <p14:creationId xmlns:p14="http://schemas.microsoft.com/office/powerpoint/2010/main" val="3519844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tutorial/android/activity/explicit</a:t>
            </a:r>
            <a:endParaRPr lang="en-US"/>
          </a:p>
        </p:txBody>
      </p:sp>
      <p:sp>
        <p:nvSpPr>
          <p:cNvPr id="4" name="Footer Placeholder 3"/>
          <p:cNvSpPr>
            <a:spLocks noGrp="1"/>
          </p:cNvSpPr>
          <p:nvPr>
            <p:ph type="ftr" sz="quarter" idx="11"/>
          </p:nvPr>
        </p:nvSpPr>
        <p:spPr/>
        <p:txBody>
          <a:bodyPr/>
          <a:lstStyle/>
          <a:p>
            <a:r>
              <a:rPr lang="en-US" smtClean="0"/>
              <a:t>/  7</a:t>
            </a:r>
            <a:endParaRPr lang="en-US"/>
          </a:p>
        </p:txBody>
      </p:sp>
      <p:sp>
        <p:nvSpPr>
          <p:cNvPr id="5" name="Slide Number Placeholder 4"/>
          <p:cNvSpPr>
            <a:spLocks noGrp="1"/>
          </p:cNvSpPr>
          <p:nvPr>
            <p:ph type="sldNum" sz="quarter" idx="12"/>
          </p:nvPr>
        </p:nvSpPr>
        <p:spPr/>
        <p:txBody>
          <a:bodyPr/>
          <a:lstStyle/>
          <a:p>
            <a:fld id="{5FC136D3-3645-4F0E-9BA4-EA0A7606587F}" type="slidenum">
              <a:rPr lang="en-US" smtClean="0"/>
              <a:t>‹#›</a:t>
            </a:fld>
            <a:endParaRPr lang="en-US"/>
          </a:p>
        </p:txBody>
      </p:sp>
    </p:spTree>
    <p:extLst>
      <p:ext uri="{BB962C8B-B14F-4D97-AF65-F5344CB8AC3E}">
        <p14:creationId xmlns:p14="http://schemas.microsoft.com/office/powerpoint/2010/main" val="1494065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tutorial/android/activity/explicit</a:t>
            </a:r>
            <a:endParaRPr lang="en-US"/>
          </a:p>
        </p:txBody>
      </p:sp>
      <p:sp>
        <p:nvSpPr>
          <p:cNvPr id="3" name="Footer Placeholder 2"/>
          <p:cNvSpPr>
            <a:spLocks noGrp="1"/>
          </p:cNvSpPr>
          <p:nvPr>
            <p:ph type="ftr" sz="quarter" idx="11"/>
          </p:nvPr>
        </p:nvSpPr>
        <p:spPr/>
        <p:txBody>
          <a:bodyPr/>
          <a:lstStyle/>
          <a:p>
            <a:r>
              <a:rPr lang="en-US" smtClean="0"/>
              <a:t>/  7</a:t>
            </a:r>
            <a:endParaRPr lang="en-US"/>
          </a:p>
        </p:txBody>
      </p:sp>
      <p:sp>
        <p:nvSpPr>
          <p:cNvPr id="4" name="Slide Number Placeholder 3"/>
          <p:cNvSpPr>
            <a:spLocks noGrp="1"/>
          </p:cNvSpPr>
          <p:nvPr>
            <p:ph type="sldNum" sz="quarter" idx="12"/>
          </p:nvPr>
        </p:nvSpPr>
        <p:spPr/>
        <p:txBody>
          <a:bodyPr/>
          <a:lstStyle/>
          <a:p>
            <a:fld id="{5FC136D3-3645-4F0E-9BA4-EA0A7606587F}" type="slidenum">
              <a:rPr lang="en-US" smtClean="0"/>
              <a:t>‹#›</a:t>
            </a:fld>
            <a:endParaRPr lang="en-US"/>
          </a:p>
        </p:txBody>
      </p:sp>
    </p:spTree>
    <p:extLst>
      <p:ext uri="{BB962C8B-B14F-4D97-AF65-F5344CB8AC3E}">
        <p14:creationId xmlns:p14="http://schemas.microsoft.com/office/powerpoint/2010/main" val="1103545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tutorial/android/activity/explicit</a:t>
            </a:r>
            <a:endParaRPr lang="en-US"/>
          </a:p>
        </p:txBody>
      </p:sp>
      <p:sp>
        <p:nvSpPr>
          <p:cNvPr id="6" name="Footer Placeholder 5"/>
          <p:cNvSpPr>
            <a:spLocks noGrp="1"/>
          </p:cNvSpPr>
          <p:nvPr>
            <p:ph type="ftr" sz="quarter" idx="11"/>
          </p:nvPr>
        </p:nvSpPr>
        <p:spPr/>
        <p:txBody>
          <a:bodyPr/>
          <a:lstStyle/>
          <a:p>
            <a:r>
              <a:rPr lang="en-US" smtClean="0"/>
              <a:t>/  7</a:t>
            </a:r>
            <a:endParaRPr lang="en-US"/>
          </a:p>
        </p:txBody>
      </p:sp>
      <p:sp>
        <p:nvSpPr>
          <p:cNvPr id="7" name="Slide Number Placeholder 6"/>
          <p:cNvSpPr>
            <a:spLocks noGrp="1"/>
          </p:cNvSpPr>
          <p:nvPr>
            <p:ph type="sldNum" sz="quarter" idx="12"/>
          </p:nvPr>
        </p:nvSpPr>
        <p:spPr/>
        <p:txBody>
          <a:bodyPr/>
          <a:lstStyle/>
          <a:p>
            <a:fld id="{5FC136D3-3645-4F0E-9BA4-EA0A7606587F}" type="slidenum">
              <a:rPr lang="en-US" smtClean="0"/>
              <a:t>‹#›</a:t>
            </a:fld>
            <a:endParaRPr lang="en-US"/>
          </a:p>
        </p:txBody>
      </p:sp>
    </p:spTree>
    <p:extLst>
      <p:ext uri="{BB962C8B-B14F-4D97-AF65-F5344CB8AC3E}">
        <p14:creationId xmlns:p14="http://schemas.microsoft.com/office/powerpoint/2010/main" val="2650936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tutorial/android/activity/explicit</a:t>
            </a:r>
            <a:endParaRPr lang="en-US"/>
          </a:p>
        </p:txBody>
      </p:sp>
      <p:sp>
        <p:nvSpPr>
          <p:cNvPr id="6" name="Footer Placeholder 5"/>
          <p:cNvSpPr>
            <a:spLocks noGrp="1"/>
          </p:cNvSpPr>
          <p:nvPr>
            <p:ph type="ftr" sz="quarter" idx="11"/>
          </p:nvPr>
        </p:nvSpPr>
        <p:spPr/>
        <p:txBody>
          <a:bodyPr/>
          <a:lstStyle/>
          <a:p>
            <a:r>
              <a:rPr lang="en-US" smtClean="0"/>
              <a:t>/  7</a:t>
            </a:r>
            <a:endParaRPr lang="en-US"/>
          </a:p>
        </p:txBody>
      </p:sp>
      <p:sp>
        <p:nvSpPr>
          <p:cNvPr id="7" name="Slide Number Placeholder 6"/>
          <p:cNvSpPr>
            <a:spLocks noGrp="1"/>
          </p:cNvSpPr>
          <p:nvPr>
            <p:ph type="sldNum" sz="quarter" idx="12"/>
          </p:nvPr>
        </p:nvSpPr>
        <p:spPr/>
        <p:txBody>
          <a:bodyPr/>
          <a:lstStyle/>
          <a:p>
            <a:fld id="{5FC136D3-3645-4F0E-9BA4-EA0A7606587F}" type="slidenum">
              <a:rPr lang="en-US" smtClean="0"/>
              <a:t>‹#›</a:t>
            </a:fld>
            <a:endParaRPr lang="en-US"/>
          </a:p>
        </p:txBody>
      </p:sp>
    </p:spTree>
    <p:extLst>
      <p:ext uri="{BB962C8B-B14F-4D97-AF65-F5344CB8AC3E}">
        <p14:creationId xmlns:p14="http://schemas.microsoft.com/office/powerpoint/2010/main" val="2569771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tutorial/android/activity/explicit</a:t>
            </a: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7</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C136D3-3645-4F0E-9BA4-EA0A7606587F}" type="slidenum">
              <a:rPr lang="en-US" smtClean="0"/>
              <a:t>‹#›</a:t>
            </a:fld>
            <a:endParaRPr lang="en-US"/>
          </a:p>
        </p:txBody>
      </p:sp>
    </p:spTree>
    <p:extLst>
      <p:ext uri="{BB962C8B-B14F-4D97-AF65-F5344CB8AC3E}">
        <p14:creationId xmlns:p14="http://schemas.microsoft.com/office/powerpoint/2010/main" val="36763431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developer.android.com/reference/android/app/Activity.html#ActivityLifecycle" TargetMode="External"/><Relationship Id="rId2" Type="http://schemas.openxmlformats.org/officeDocument/2006/relationships/hyperlink" Target="http://developer.android.com/reference/android/app/Activity.html" TargetMode="External"/><Relationship Id="rId1" Type="http://schemas.openxmlformats.org/officeDocument/2006/relationships/slideLayout" Target="../slideLayouts/slideLayout2.xml"/><Relationship Id="rId4" Type="http://schemas.openxmlformats.org/officeDocument/2006/relationships/hyperlink" Target="http://developer.android.com/reference/android/content/Intent.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 Activities (Explicit)</a:t>
            </a:r>
            <a:endParaRPr lang="en-US" dirty="0"/>
          </a:p>
        </p:txBody>
      </p:sp>
      <p:sp>
        <p:nvSpPr>
          <p:cNvPr id="3" name="Content Placeholder 2"/>
          <p:cNvSpPr>
            <a:spLocks noGrp="1"/>
          </p:cNvSpPr>
          <p:nvPr>
            <p:ph idx="1"/>
          </p:nvPr>
        </p:nvSpPr>
        <p:spPr/>
        <p:txBody>
          <a:bodyPr>
            <a:normAutofit lnSpcReduction="10000"/>
          </a:bodyPr>
          <a:lstStyle/>
          <a:p>
            <a:r>
              <a:rPr lang="en-US" dirty="0" smtClean="0"/>
              <a:t>An application to illustrate the activity life cycle</a:t>
            </a:r>
          </a:p>
          <a:p>
            <a:r>
              <a:rPr lang="en-US" dirty="0" smtClean="0"/>
              <a:t>This application consists  of two activities that call each other</a:t>
            </a:r>
          </a:p>
          <a:p>
            <a:r>
              <a:rPr lang="en-US" dirty="0" smtClean="0"/>
              <a:t>Activities are referenced explicitly by naming their Java class objects</a:t>
            </a:r>
          </a:p>
          <a:p>
            <a:r>
              <a:rPr lang="en-US" dirty="0" smtClean="0"/>
              <a:t>If an activity is called, then it is pushed onto the stack to become the main activity</a:t>
            </a:r>
          </a:p>
          <a:p>
            <a:r>
              <a:rPr lang="en-US" dirty="0" smtClean="0"/>
              <a:t>Exiting main activity results in that </a:t>
            </a:r>
            <a:r>
              <a:rPr lang="en-US" dirty="0" err="1" smtClean="0"/>
              <a:t>acitivity</a:t>
            </a:r>
            <a:r>
              <a:rPr lang="en-US" dirty="0" smtClean="0"/>
              <a:t> being popped off the stack.</a:t>
            </a:r>
          </a:p>
          <a:p>
            <a:r>
              <a:rPr lang="en-US" dirty="0" smtClean="0"/>
              <a:t>Each activity has its own lifecycle and Android will call callbacks at the appropriate moments</a:t>
            </a:r>
          </a:p>
          <a:p>
            <a:r>
              <a:rPr lang="en-US" dirty="0" err="1" smtClean="0"/>
              <a:t>LoggingAcitivty</a:t>
            </a:r>
            <a:r>
              <a:rPr lang="en-US" dirty="0" smtClean="0"/>
              <a:t>: a helper class to demonstrate activity lifecycle:</a:t>
            </a:r>
          </a:p>
          <a:p>
            <a:pPr lvl="1"/>
            <a:r>
              <a:rPr lang="en-US" dirty="0" smtClean="0"/>
              <a:t>Overrides the activity lifecycle methods and logs appropriate messages.</a:t>
            </a:r>
            <a:endParaRPr lang="en-US" dirty="0"/>
          </a:p>
        </p:txBody>
      </p:sp>
      <p:sp>
        <p:nvSpPr>
          <p:cNvPr id="4" name="Date Placeholder 3"/>
          <p:cNvSpPr>
            <a:spLocks noGrp="1"/>
          </p:cNvSpPr>
          <p:nvPr>
            <p:ph type="dt" sz="half" idx="10"/>
          </p:nvPr>
        </p:nvSpPr>
        <p:spPr/>
        <p:txBody>
          <a:bodyPr/>
          <a:lstStyle/>
          <a:p>
            <a:r>
              <a:rPr lang="en-US" smtClean="0"/>
              <a:t>tutorial/android/activity/explicit</a:t>
            </a:r>
            <a:endParaRPr lang="en-US"/>
          </a:p>
        </p:txBody>
      </p:sp>
      <p:sp>
        <p:nvSpPr>
          <p:cNvPr id="5" name="Footer Placeholder 4"/>
          <p:cNvSpPr>
            <a:spLocks noGrp="1"/>
          </p:cNvSpPr>
          <p:nvPr>
            <p:ph type="ftr" sz="quarter" idx="11"/>
          </p:nvPr>
        </p:nvSpPr>
        <p:spPr/>
        <p:txBody>
          <a:bodyPr/>
          <a:lstStyle/>
          <a:p>
            <a:r>
              <a:rPr lang="en-US" smtClean="0"/>
              <a:t>/  7</a:t>
            </a:r>
            <a:endParaRPr lang="en-US"/>
          </a:p>
        </p:txBody>
      </p:sp>
      <p:sp>
        <p:nvSpPr>
          <p:cNvPr id="6" name="Slide Number Placeholder 5"/>
          <p:cNvSpPr>
            <a:spLocks noGrp="1"/>
          </p:cNvSpPr>
          <p:nvPr>
            <p:ph type="sldNum" sz="quarter" idx="12"/>
          </p:nvPr>
        </p:nvSpPr>
        <p:spPr/>
        <p:txBody>
          <a:bodyPr/>
          <a:lstStyle/>
          <a:p>
            <a:fld id="{5FC136D3-3645-4F0E-9BA4-EA0A7606587F}" type="slidenum">
              <a:rPr lang="en-US" smtClean="0"/>
              <a:t>1</a:t>
            </a:fld>
            <a:endParaRPr lang="en-US"/>
          </a:p>
        </p:txBody>
      </p:sp>
    </p:spTree>
    <p:extLst>
      <p:ext uri="{BB962C8B-B14F-4D97-AF65-F5344CB8AC3E}">
        <p14:creationId xmlns:p14="http://schemas.microsoft.com/office/powerpoint/2010/main" val="4262369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5126"/>
            <a:ext cx="10515600" cy="5811838"/>
          </a:xfrm>
        </p:spPr>
        <p:txBody>
          <a:bodyPr/>
          <a:lstStyle/>
          <a:p>
            <a:r>
              <a:rPr lang="en-US" dirty="0" smtClean="0"/>
              <a:t>The app has two activities:</a:t>
            </a:r>
          </a:p>
          <a:p>
            <a:pPr lvl="1"/>
            <a:r>
              <a:rPr lang="en-US" dirty="0" smtClean="0">
                <a:latin typeface="Courier New" panose="02070309020205020404" pitchFamily="49" charset="0"/>
                <a:cs typeface="Courier New" panose="02070309020205020404" pitchFamily="49" charset="0"/>
              </a:rPr>
              <a:t>BlueActivity</a:t>
            </a:r>
          </a:p>
          <a:p>
            <a:pPr lvl="2"/>
            <a:r>
              <a:rPr lang="en-US" dirty="0" smtClean="0"/>
              <a:t>Main activity</a:t>
            </a:r>
            <a:endParaRPr lang="en-US" dirty="0"/>
          </a:p>
          <a:p>
            <a:pPr lvl="2"/>
            <a:r>
              <a:rPr lang="en-US" dirty="0" smtClean="0"/>
              <a:t>An intent has to be constructed to call </a:t>
            </a:r>
            <a:r>
              <a:rPr lang="en-US" dirty="0" smtClean="0">
                <a:latin typeface="Courier New" panose="02070309020205020404" pitchFamily="49" charset="0"/>
                <a:cs typeface="Courier New" panose="02070309020205020404" pitchFamily="49" charset="0"/>
              </a:rPr>
              <a:t>YellowActivity</a:t>
            </a:r>
          </a:p>
          <a:p>
            <a:pPr lvl="2"/>
            <a:r>
              <a:rPr lang="en-US" dirty="0" smtClean="0"/>
              <a:t>On press of button the </a:t>
            </a:r>
            <a:r>
              <a:rPr lang="en-US" dirty="0" smtClean="0">
                <a:latin typeface="Courier New" panose="02070309020205020404" pitchFamily="49" charset="0"/>
                <a:cs typeface="Courier New" panose="02070309020205020404" pitchFamily="49" charset="0"/>
              </a:rPr>
              <a:t>YellowActivity</a:t>
            </a:r>
            <a:r>
              <a:rPr lang="en-US" dirty="0" smtClean="0"/>
              <a:t> will be called</a:t>
            </a:r>
          </a:p>
          <a:p>
            <a:pPr lvl="1"/>
            <a:r>
              <a:rPr lang="en-US" dirty="0" smtClean="0">
                <a:latin typeface="Courier New" panose="02070309020205020404" pitchFamily="49" charset="0"/>
                <a:cs typeface="Courier New" panose="02070309020205020404" pitchFamily="49" charset="0"/>
              </a:rPr>
              <a:t>YellowActivity</a:t>
            </a:r>
          </a:p>
          <a:p>
            <a:pPr lvl="2"/>
            <a:r>
              <a:rPr lang="en-US" dirty="0" smtClean="0">
                <a:latin typeface="Courier New" panose="02070309020205020404" pitchFamily="49" charset="0"/>
                <a:cs typeface="Courier New" panose="02070309020205020404" pitchFamily="49" charset="0"/>
              </a:rPr>
              <a:t>BlueActivity</a:t>
            </a:r>
            <a:r>
              <a:rPr lang="en-US" dirty="0" smtClean="0"/>
              <a:t> is pushed into the background</a:t>
            </a:r>
          </a:p>
          <a:p>
            <a:pPr lvl="2"/>
            <a:r>
              <a:rPr lang="en-US" dirty="0" smtClean="0"/>
              <a:t>Pressing a button returns to </a:t>
            </a:r>
            <a:r>
              <a:rPr lang="en-US" dirty="0" smtClean="0">
                <a:latin typeface="Courier New" panose="02070309020205020404" pitchFamily="49" charset="0"/>
                <a:cs typeface="Courier New" panose="02070309020205020404" pitchFamily="49" charset="0"/>
              </a:rPr>
              <a:t>BlueActivity</a:t>
            </a:r>
          </a:p>
          <a:p>
            <a:pPr lvl="2"/>
            <a:r>
              <a:rPr lang="en-US" dirty="0" smtClean="0"/>
              <a:t>A call to </a:t>
            </a:r>
            <a:r>
              <a:rPr lang="en-US" dirty="0" smtClean="0">
                <a:latin typeface="Courier New" panose="02070309020205020404" pitchFamily="49" charset="0"/>
                <a:cs typeface="Courier New" panose="02070309020205020404" pitchFamily="49" charset="0"/>
              </a:rPr>
              <a:t>finish() </a:t>
            </a:r>
            <a:r>
              <a:rPr lang="en-US" dirty="0" smtClean="0"/>
              <a:t>ends the current activity and returns to the previous one on the activity stack</a:t>
            </a:r>
          </a:p>
          <a:p>
            <a:pPr lvl="2"/>
            <a:r>
              <a:rPr lang="en-US" dirty="0" smtClean="0"/>
              <a:t>Leaving </a:t>
            </a:r>
            <a:r>
              <a:rPr lang="en-US" dirty="0" smtClean="0">
                <a:latin typeface="Courier New" panose="02070309020205020404" pitchFamily="49" charset="0"/>
                <a:cs typeface="Courier New" panose="02070309020205020404" pitchFamily="49" charset="0"/>
              </a:rPr>
              <a:t>YellowActivity</a:t>
            </a:r>
            <a:r>
              <a:rPr lang="en-US" dirty="0" smtClean="0"/>
              <a:t> – returns to </a:t>
            </a:r>
            <a:r>
              <a:rPr lang="en-US" dirty="0" smtClean="0">
                <a:latin typeface="Courier New" panose="02070309020205020404" pitchFamily="49" charset="0"/>
                <a:cs typeface="Courier New" panose="02070309020205020404" pitchFamily="49" charset="0"/>
              </a:rPr>
              <a:t>BlueActivity</a:t>
            </a:r>
            <a:endParaRPr lang="en-US" dirty="0">
              <a:latin typeface="Courier New" panose="02070309020205020404" pitchFamily="49" charset="0"/>
              <a:cs typeface="Courier New" panose="02070309020205020404" pitchFamily="49" charset="0"/>
            </a:endParaRPr>
          </a:p>
          <a:p>
            <a:pPr lvl="2"/>
            <a:r>
              <a:rPr lang="en-US" dirty="0" smtClean="0">
                <a:latin typeface="Courier New" panose="02070309020205020404" pitchFamily="49" charset="0"/>
                <a:cs typeface="Courier New" panose="02070309020205020404" pitchFamily="49" charset="0"/>
              </a:rPr>
              <a:t>onActivityResult()</a:t>
            </a:r>
            <a:r>
              <a:rPr lang="en-US" dirty="0" smtClean="0"/>
              <a:t> of </a:t>
            </a:r>
            <a:r>
              <a:rPr lang="en-US" dirty="0" smtClean="0">
                <a:latin typeface="Courier New" panose="02070309020205020404" pitchFamily="49" charset="0"/>
                <a:cs typeface="Courier New" panose="02070309020205020404" pitchFamily="49" charset="0"/>
              </a:rPr>
              <a:t>BlueActivity</a:t>
            </a:r>
            <a:r>
              <a:rPr lang="en-US" dirty="0" smtClean="0"/>
              <a:t> will be called</a:t>
            </a:r>
          </a:p>
          <a:p>
            <a:pPr lvl="3"/>
            <a:r>
              <a:rPr lang="en-US" dirty="0" smtClean="0"/>
              <a:t>A return value in the form of an Intent can be returned</a:t>
            </a:r>
          </a:p>
          <a:p>
            <a:pPr lvl="1"/>
            <a:r>
              <a:rPr lang="en-US" dirty="0" smtClean="0"/>
              <a:t>Back button has to be handled by overriding </a:t>
            </a:r>
            <a:r>
              <a:rPr lang="en-US" dirty="0" smtClean="0">
                <a:latin typeface="Courier New" panose="02070309020205020404" pitchFamily="49" charset="0"/>
                <a:cs typeface="Courier New" panose="02070309020205020404" pitchFamily="49" charset="0"/>
              </a:rPr>
              <a:t>onBackPressed()</a:t>
            </a:r>
          </a:p>
        </p:txBody>
      </p:sp>
      <p:sp>
        <p:nvSpPr>
          <p:cNvPr id="4" name="Date Placeholder 3"/>
          <p:cNvSpPr>
            <a:spLocks noGrp="1"/>
          </p:cNvSpPr>
          <p:nvPr>
            <p:ph type="dt" sz="half" idx="10"/>
          </p:nvPr>
        </p:nvSpPr>
        <p:spPr/>
        <p:txBody>
          <a:bodyPr/>
          <a:lstStyle/>
          <a:p>
            <a:r>
              <a:rPr lang="en-US" smtClean="0"/>
              <a:t>tutorial/android/activity/explicit</a:t>
            </a:r>
            <a:endParaRPr lang="en-US"/>
          </a:p>
        </p:txBody>
      </p:sp>
      <p:sp>
        <p:nvSpPr>
          <p:cNvPr id="5" name="Footer Placeholder 4"/>
          <p:cNvSpPr>
            <a:spLocks noGrp="1"/>
          </p:cNvSpPr>
          <p:nvPr>
            <p:ph type="ftr" sz="quarter" idx="11"/>
          </p:nvPr>
        </p:nvSpPr>
        <p:spPr/>
        <p:txBody>
          <a:bodyPr/>
          <a:lstStyle/>
          <a:p>
            <a:r>
              <a:rPr lang="en-US" smtClean="0"/>
              <a:t>/  7</a:t>
            </a:r>
            <a:endParaRPr lang="en-US"/>
          </a:p>
        </p:txBody>
      </p:sp>
      <p:sp>
        <p:nvSpPr>
          <p:cNvPr id="6" name="Slide Number Placeholder 5"/>
          <p:cNvSpPr>
            <a:spLocks noGrp="1"/>
          </p:cNvSpPr>
          <p:nvPr>
            <p:ph type="sldNum" sz="quarter" idx="12"/>
          </p:nvPr>
        </p:nvSpPr>
        <p:spPr/>
        <p:txBody>
          <a:bodyPr/>
          <a:lstStyle/>
          <a:p>
            <a:fld id="{5FC136D3-3645-4F0E-9BA4-EA0A7606587F}" type="slidenum">
              <a:rPr lang="en-US" smtClean="0"/>
              <a:t>2</a:t>
            </a:fld>
            <a:endParaRPr lang="en-US"/>
          </a:p>
        </p:txBody>
      </p:sp>
    </p:spTree>
    <p:extLst>
      <p:ext uri="{BB962C8B-B14F-4D97-AF65-F5344CB8AC3E}">
        <p14:creationId xmlns:p14="http://schemas.microsoft.com/office/powerpoint/2010/main" val="3983984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5126"/>
            <a:ext cx="10515600" cy="697320"/>
          </a:xfrm>
        </p:spPr>
        <p:txBody>
          <a:bodyPr>
            <a:normAutofit/>
          </a:bodyPr>
          <a:lstStyle/>
          <a:p>
            <a:r>
              <a:rPr lang="en-US" sz="1600" dirty="0" smtClean="0"/>
              <a:t>On click of button in BlueActivity, the YellowActivity will be pushed on the Stack</a:t>
            </a:r>
          </a:p>
          <a:p>
            <a:r>
              <a:rPr lang="en-US" sz="1600" dirty="0" smtClean="0"/>
              <a:t>On click of button in YellowActivity, YellowActivity will be popped out of the stack and returned back to BlueActivity.</a:t>
            </a:r>
            <a:endParaRPr lang="en-US" sz="1600" dirty="0"/>
          </a:p>
        </p:txBody>
      </p:sp>
      <p:sp>
        <p:nvSpPr>
          <p:cNvPr id="4" name="Date Placeholder 3"/>
          <p:cNvSpPr>
            <a:spLocks noGrp="1"/>
          </p:cNvSpPr>
          <p:nvPr>
            <p:ph type="dt" sz="half" idx="10"/>
          </p:nvPr>
        </p:nvSpPr>
        <p:spPr/>
        <p:txBody>
          <a:bodyPr/>
          <a:lstStyle/>
          <a:p>
            <a:r>
              <a:rPr lang="en-US" smtClean="0"/>
              <a:t>tutorial/android/activity/explicit</a:t>
            </a:r>
            <a:endParaRPr lang="en-US"/>
          </a:p>
        </p:txBody>
      </p:sp>
      <p:sp>
        <p:nvSpPr>
          <p:cNvPr id="5" name="Footer Placeholder 4"/>
          <p:cNvSpPr>
            <a:spLocks noGrp="1"/>
          </p:cNvSpPr>
          <p:nvPr>
            <p:ph type="ftr" sz="quarter" idx="11"/>
          </p:nvPr>
        </p:nvSpPr>
        <p:spPr/>
        <p:txBody>
          <a:bodyPr/>
          <a:lstStyle/>
          <a:p>
            <a:r>
              <a:rPr lang="en-US" smtClean="0"/>
              <a:t>/  7</a:t>
            </a:r>
            <a:endParaRPr lang="en-US"/>
          </a:p>
        </p:txBody>
      </p:sp>
      <p:sp>
        <p:nvSpPr>
          <p:cNvPr id="6" name="Slide Number Placeholder 5"/>
          <p:cNvSpPr>
            <a:spLocks noGrp="1"/>
          </p:cNvSpPr>
          <p:nvPr>
            <p:ph type="sldNum" sz="quarter" idx="12"/>
          </p:nvPr>
        </p:nvSpPr>
        <p:spPr/>
        <p:txBody>
          <a:bodyPr/>
          <a:lstStyle/>
          <a:p>
            <a:fld id="{5FC136D3-3645-4F0E-9BA4-EA0A7606587F}" type="slidenum">
              <a:rPr lang="en-US" smtClean="0"/>
              <a:t>3</a:t>
            </a:fld>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6867" y="1062446"/>
            <a:ext cx="3857625" cy="5328534"/>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98251" y="1062446"/>
            <a:ext cx="3857625" cy="5328534"/>
          </a:xfrm>
          <a:prstGeom prst="rect">
            <a:avLst/>
          </a:prstGeom>
        </p:spPr>
      </p:pic>
    </p:spTree>
    <p:extLst>
      <p:ext uri="{BB962C8B-B14F-4D97-AF65-F5344CB8AC3E}">
        <p14:creationId xmlns:p14="http://schemas.microsoft.com/office/powerpoint/2010/main" val="589455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5126"/>
            <a:ext cx="10515600" cy="566691"/>
          </a:xfrm>
        </p:spPr>
        <p:txBody>
          <a:bodyPr>
            <a:normAutofit fontScale="70000" lnSpcReduction="20000"/>
          </a:bodyPr>
          <a:lstStyle/>
          <a:p>
            <a:pPr marL="0" indent="0">
              <a:buNone/>
            </a:pPr>
            <a:r>
              <a:rPr lang="en-US" dirty="0" smtClean="0"/>
              <a:t>The YellowActivity keeps track of the number of times the activity was called. This is returned to the blue activity in the form of an Intent which is displayed in the TextView of the BlueActivity.</a:t>
            </a:r>
            <a:endParaRPr lang="en-US" dirty="0"/>
          </a:p>
        </p:txBody>
      </p:sp>
      <p:sp>
        <p:nvSpPr>
          <p:cNvPr id="4" name="Date Placeholder 3"/>
          <p:cNvSpPr>
            <a:spLocks noGrp="1"/>
          </p:cNvSpPr>
          <p:nvPr>
            <p:ph type="dt" sz="half" idx="10"/>
          </p:nvPr>
        </p:nvSpPr>
        <p:spPr/>
        <p:txBody>
          <a:bodyPr/>
          <a:lstStyle/>
          <a:p>
            <a:r>
              <a:rPr lang="en-US" smtClean="0"/>
              <a:t>tutorial/android/activity/explicit</a:t>
            </a:r>
            <a:endParaRPr lang="en-US"/>
          </a:p>
        </p:txBody>
      </p:sp>
      <p:sp>
        <p:nvSpPr>
          <p:cNvPr id="5" name="Footer Placeholder 4"/>
          <p:cNvSpPr>
            <a:spLocks noGrp="1"/>
          </p:cNvSpPr>
          <p:nvPr>
            <p:ph type="ftr" sz="quarter" idx="11"/>
          </p:nvPr>
        </p:nvSpPr>
        <p:spPr/>
        <p:txBody>
          <a:bodyPr/>
          <a:lstStyle/>
          <a:p>
            <a:r>
              <a:rPr lang="en-US" smtClean="0"/>
              <a:t>/  7</a:t>
            </a:r>
            <a:endParaRPr lang="en-US"/>
          </a:p>
        </p:txBody>
      </p:sp>
      <p:sp>
        <p:nvSpPr>
          <p:cNvPr id="6" name="Slide Number Placeholder 5"/>
          <p:cNvSpPr>
            <a:spLocks noGrp="1"/>
          </p:cNvSpPr>
          <p:nvPr>
            <p:ph type="sldNum" sz="quarter" idx="12"/>
          </p:nvPr>
        </p:nvSpPr>
        <p:spPr/>
        <p:txBody>
          <a:bodyPr/>
          <a:lstStyle/>
          <a:p>
            <a:fld id="{5FC136D3-3645-4F0E-9BA4-EA0A7606587F}" type="slidenum">
              <a:rPr lang="en-US" smtClean="0"/>
              <a:t>4</a:t>
            </a:fld>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98158" y="931817"/>
            <a:ext cx="3857625" cy="5459163"/>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11017" y="931817"/>
            <a:ext cx="3857625" cy="5459163"/>
          </a:xfrm>
          <a:prstGeom prst="rect">
            <a:avLst/>
          </a:prstGeom>
        </p:spPr>
      </p:pic>
    </p:spTree>
    <p:extLst>
      <p:ext uri="{BB962C8B-B14F-4D97-AF65-F5344CB8AC3E}">
        <p14:creationId xmlns:p14="http://schemas.microsoft.com/office/powerpoint/2010/main" val="2949889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5907" y="365126"/>
            <a:ext cx="10515600" cy="810532"/>
          </a:xfrm>
        </p:spPr>
        <p:txBody>
          <a:bodyPr>
            <a:normAutofit fontScale="85000" lnSpcReduction="10000"/>
          </a:bodyPr>
          <a:lstStyle/>
          <a:p>
            <a:r>
              <a:rPr lang="en-US" dirty="0" smtClean="0"/>
              <a:t>When running this application, the logging output can be observed (using DDMS) to understand the activity lifecycle methods that are invoked by Android.</a:t>
            </a:r>
            <a:endParaRPr lang="en-US" dirty="0"/>
          </a:p>
        </p:txBody>
      </p:sp>
      <p:sp>
        <p:nvSpPr>
          <p:cNvPr id="4" name="Date Placeholder 3"/>
          <p:cNvSpPr>
            <a:spLocks noGrp="1"/>
          </p:cNvSpPr>
          <p:nvPr>
            <p:ph type="dt" sz="half" idx="10"/>
          </p:nvPr>
        </p:nvSpPr>
        <p:spPr/>
        <p:txBody>
          <a:bodyPr/>
          <a:lstStyle/>
          <a:p>
            <a:r>
              <a:rPr lang="en-US" smtClean="0"/>
              <a:t>tutorial/android/activity/explicit</a:t>
            </a:r>
            <a:endParaRPr lang="en-US"/>
          </a:p>
        </p:txBody>
      </p:sp>
      <p:sp>
        <p:nvSpPr>
          <p:cNvPr id="5" name="Footer Placeholder 4"/>
          <p:cNvSpPr>
            <a:spLocks noGrp="1"/>
          </p:cNvSpPr>
          <p:nvPr>
            <p:ph type="ftr" sz="quarter" idx="11"/>
          </p:nvPr>
        </p:nvSpPr>
        <p:spPr/>
        <p:txBody>
          <a:bodyPr/>
          <a:lstStyle/>
          <a:p>
            <a:r>
              <a:rPr lang="en-US" smtClean="0"/>
              <a:t>/  7</a:t>
            </a:r>
            <a:endParaRPr lang="en-US"/>
          </a:p>
        </p:txBody>
      </p:sp>
      <p:sp>
        <p:nvSpPr>
          <p:cNvPr id="6" name="Slide Number Placeholder 5"/>
          <p:cNvSpPr>
            <a:spLocks noGrp="1"/>
          </p:cNvSpPr>
          <p:nvPr>
            <p:ph type="sldNum" sz="quarter" idx="12"/>
          </p:nvPr>
        </p:nvSpPr>
        <p:spPr/>
        <p:txBody>
          <a:bodyPr/>
          <a:lstStyle/>
          <a:p>
            <a:fld id="{5FC136D3-3645-4F0E-9BA4-EA0A7606587F}" type="slidenum">
              <a:rPr lang="en-US" smtClean="0"/>
              <a:t>5</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097" y="1175658"/>
            <a:ext cx="11145805" cy="5215321"/>
          </a:xfrm>
          <a:prstGeom prst="rect">
            <a:avLst/>
          </a:prstGeom>
        </p:spPr>
      </p:pic>
    </p:spTree>
    <p:extLst>
      <p:ext uri="{BB962C8B-B14F-4D97-AF65-F5344CB8AC3E}">
        <p14:creationId xmlns:p14="http://schemas.microsoft.com/office/powerpoint/2010/main" val="2090745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t>
            </a:r>
            <a:endParaRPr lang="en-US" dirty="0"/>
          </a:p>
        </p:txBody>
      </p:sp>
      <p:sp>
        <p:nvSpPr>
          <p:cNvPr id="3" name="Content Placeholder 2"/>
          <p:cNvSpPr>
            <a:spLocks noGrp="1"/>
          </p:cNvSpPr>
          <p:nvPr>
            <p:ph idx="1"/>
          </p:nvPr>
        </p:nvSpPr>
        <p:spPr/>
        <p:txBody>
          <a:bodyPr/>
          <a:lstStyle/>
          <a:p>
            <a:r>
              <a:rPr lang="en-US" dirty="0" smtClean="0">
                <a:hlinkClick r:id="rId2"/>
              </a:rPr>
              <a:t>Activity</a:t>
            </a:r>
            <a:endParaRPr lang="en-US" dirty="0" smtClean="0"/>
          </a:p>
          <a:p>
            <a:r>
              <a:rPr lang="en-US" dirty="0" smtClean="0">
                <a:hlinkClick r:id="rId3"/>
              </a:rPr>
              <a:t>Activity lifecycle</a:t>
            </a:r>
            <a:endParaRPr lang="en-US" dirty="0" smtClean="0"/>
          </a:p>
          <a:p>
            <a:r>
              <a:rPr lang="en-US" dirty="0" smtClean="0">
                <a:hlinkClick r:id="rId4"/>
              </a:rPr>
              <a:t>Intent</a:t>
            </a:r>
            <a:endParaRPr lang="en-US" dirty="0"/>
          </a:p>
        </p:txBody>
      </p:sp>
      <p:sp>
        <p:nvSpPr>
          <p:cNvPr id="4" name="Date Placeholder 3"/>
          <p:cNvSpPr>
            <a:spLocks noGrp="1"/>
          </p:cNvSpPr>
          <p:nvPr>
            <p:ph type="dt" sz="half" idx="10"/>
          </p:nvPr>
        </p:nvSpPr>
        <p:spPr/>
        <p:txBody>
          <a:bodyPr/>
          <a:lstStyle/>
          <a:p>
            <a:r>
              <a:rPr lang="en-US" smtClean="0"/>
              <a:t>tutorial/android/activity/explicit</a:t>
            </a:r>
            <a:endParaRPr lang="en-US"/>
          </a:p>
        </p:txBody>
      </p:sp>
      <p:sp>
        <p:nvSpPr>
          <p:cNvPr id="5" name="Footer Placeholder 4"/>
          <p:cNvSpPr>
            <a:spLocks noGrp="1"/>
          </p:cNvSpPr>
          <p:nvPr>
            <p:ph type="ftr" sz="quarter" idx="11"/>
          </p:nvPr>
        </p:nvSpPr>
        <p:spPr/>
        <p:txBody>
          <a:bodyPr/>
          <a:lstStyle/>
          <a:p>
            <a:r>
              <a:rPr lang="en-US" smtClean="0"/>
              <a:t>/  7</a:t>
            </a:r>
            <a:endParaRPr lang="en-US"/>
          </a:p>
        </p:txBody>
      </p:sp>
      <p:sp>
        <p:nvSpPr>
          <p:cNvPr id="6" name="Slide Number Placeholder 5"/>
          <p:cNvSpPr>
            <a:spLocks noGrp="1"/>
          </p:cNvSpPr>
          <p:nvPr>
            <p:ph type="sldNum" sz="quarter" idx="12"/>
          </p:nvPr>
        </p:nvSpPr>
        <p:spPr/>
        <p:txBody>
          <a:bodyPr/>
          <a:lstStyle/>
          <a:p>
            <a:fld id="{5FC136D3-3645-4F0E-9BA4-EA0A7606587F}" type="slidenum">
              <a:rPr lang="en-US" smtClean="0"/>
              <a:t>6</a:t>
            </a:fld>
            <a:endParaRPr lang="en-US"/>
          </a:p>
        </p:txBody>
      </p:sp>
    </p:spTree>
    <p:extLst>
      <p:ext uri="{BB962C8B-B14F-4D97-AF65-F5344CB8AC3E}">
        <p14:creationId xmlns:p14="http://schemas.microsoft.com/office/powerpoint/2010/main" val="640979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a:xfrm>
            <a:off x="838200" y="1163783"/>
            <a:ext cx="10515600" cy="4357452"/>
          </a:xfrm>
        </p:spPr>
        <p:txBody>
          <a:bodyPr/>
          <a:lstStyle/>
          <a:p>
            <a:r>
              <a:rPr lang="en-US" dirty="0" smtClean="0"/>
              <a:t>Add a GreenActivity that can be reached via a button from the YellowActivity. No data needs to be passed between the YellowActivity and the </a:t>
            </a:r>
            <a:r>
              <a:rPr lang="en-US" dirty="0"/>
              <a:t>G</a:t>
            </a:r>
            <a:r>
              <a:rPr lang="en-US" dirty="0" smtClean="0"/>
              <a:t>reenActivity.</a:t>
            </a:r>
            <a:endParaRPr lang="en-US" dirty="0"/>
          </a:p>
        </p:txBody>
      </p:sp>
      <p:sp>
        <p:nvSpPr>
          <p:cNvPr id="4" name="Date Placeholder 3"/>
          <p:cNvSpPr>
            <a:spLocks noGrp="1"/>
          </p:cNvSpPr>
          <p:nvPr>
            <p:ph type="dt" sz="half" idx="10"/>
          </p:nvPr>
        </p:nvSpPr>
        <p:spPr/>
        <p:txBody>
          <a:bodyPr/>
          <a:lstStyle/>
          <a:p>
            <a:r>
              <a:rPr lang="en-US" smtClean="0"/>
              <a:t>tutorial/android/activity/explicit</a:t>
            </a:r>
            <a:endParaRPr lang="en-US"/>
          </a:p>
        </p:txBody>
      </p:sp>
      <p:sp>
        <p:nvSpPr>
          <p:cNvPr id="5" name="Footer Placeholder 4"/>
          <p:cNvSpPr>
            <a:spLocks noGrp="1"/>
          </p:cNvSpPr>
          <p:nvPr>
            <p:ph type="ftr" sz="quarter" idx="11"/>
          </p:nvPr>
        </p:nvSpPr>
        <p:spPr/>
        <p:txBody>
          <a:bodyPr/>
          <a:lstStyle/>
          <a:p>
            <a:r>
              <a:rPr lang="en-US" smtClean="0"/>
              <a:t>/  7</a:t>
            </a:r>
            <a:endParaRPr lang="en-US"/>
          </a:p>
        </p:txBody>
      </p:sp>
      <p:sp>
        <p:nvSpPr>
          <p:cNvPr id="6" name="Slide Number Placeholder 5"/>
          <p:cNvSpPr>
            <a:spLocks noGrp="1"/>
          </p:cNvSpPr>
          <p:nvPr>
            <p:ph type="sldNum" sz="quarter" idx="12"/>
          </p:nvPr>
        </p:nvSpPr>
        <p:spPr/>
        <p:txBody>
          <a:bodyPr/>
          <a:lstStyle/>
          <a:p>
            <a:fld id="{5FC136D3-3645-4F0E-9BA4-EA0A7606587F}" type="slidenum">
              <a:rPr lang="en-US" smtClean="0"/>
              <a:t>7</a:t>
            </a:fld>
            <a:endParaRPr lang="en-US"/>
          </a:p>
        </p:txBody>
      </p:sp>
    </p:spTree>
    <p:extLst>
      <p:ext uri="{BB962C8B-B14F-4D97-AF65-F5344CB8AC3E}">
        <p14:creationId xmlns:p14="http://schemas.microsoft.com/office/powerpoint/2010/main" val="327008909"/>
      </p:ext>
    </p:extLst>
  </p:cSld>
  <p:clrMapOvr>
    <a:masterClrMapping/>
  </p:clrMapOvr>
</p:sld>
</file>

<file path=ppt/theme/theme1.xml><?xml version="1.0" encoding="utf-8"?>
<a:theme xmlns:a="http://schemas.openxmlformats.org/drawingml/2006/main" name="androidSl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droidSlides" id="{BE1B15B1-4952-4CBB-9E8A-BEB2E0634118}" vid="{AC433EC5-E69B-4CC3-B82C-6B66EB6E72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androidSlides</Template>
  <TotalTime>21</TotalTime>
  <Words>356</Words>
  <Application>Microsoft Office PowerPoint</Application>
  <PresentationFormat>Widescreen</PresentationFormat>
  <Paragraphs>54</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Courier New</vt:lpstr>
      <vt:lpstr>androidSlides</vt:lpstr>
      <vt:lpstr>Activity – Activities (Explicit)</vt:lpstr>
      <vt:lpstr>PowerPoint Presentation</vt:lpstr>
      <vt:lpstr>PowerPoint Presentation</vt:lpstr>
      <vt:lpstr>PowerPoint Presentation</vt:lpstr>
      <vt:lpstr>PowerPoint Presentation</vt:lpstr>
      <vt:lpstr>References </vt:lpstr>
      <vt:lpstr>Exercise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Activity – Activities (Explicit)</dc:title>
  <dc:creator>Anthony Souza</dc:creator>
  <cp:lastModifiedBy>Anthony Souza</cp:lastModifiedBy>
  <cp:revision>3</cp:revision>
  <dcterms:created xsi:type="dcterms:W3CDTF">2015-07-30T08:33:09Z</dcterms:created>
  <dcterms:modified xsi:type="dcterms:W3CDTF">2015-07-30T08:54:39Z</dcterms:modified>
</cp:coreProperties>
</file>