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909D6-AD78-4FFC-A058-6255D013CB63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FF29D-79E7-4872-BA4D-59E59C640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6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FF29D-79E7-4872-BA4D-59E59C6405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56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tutorial/android/animation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45A82-C380-42F0-98B0-E0811C005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37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tutorial/android/animation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45A82-C380-42F0-98B0-E0811C005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90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tutorial/android/animation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45A82-C380-42F0-98B0-E0811C005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12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3782"/>
            <a:ext cx="10515600" cy="50131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10764" y="0"/>
            <a:ext cx="4581236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tutorial/android/animation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23876" y="6390981"/>
            <a:ext cx="527631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92526" y="6390980"/>
            <a:ext cx="423714" cy="365125"/>
          </a:xfr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4745A82-C380-42F0-98B0-E0811C005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58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tutorial/android/animation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45A82-C380-42F0-98B0-E0811C005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91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tutorial/android/animation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45A82-C380-42F0-98B0-E0811C005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5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tutorial/android/animation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45A82-C380-42F0-98B0-E0811C005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20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tutorial/android/animation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45A82-C380-42F0-98B0-E0811C005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4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tutorial/android/animation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45A82-C380-42F0-98B0-E0811C005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20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tutorial/android/animation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45A82-C380-42F0-98B0-E0811C005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79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tutorial/android/animation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45A82-C380-42F0-98B0-E0811C005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08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tutorial/android/animation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45A82-C380-42F0-98B0-E0811C005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18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topics/graphics/overview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- 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500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/>
              <a:t>This tutorial shows the usage of ObjectAnimator from the animation framework to animate object properties.</a:t>
            </a:r>
          </a:p>
          <a:p>
            <a:pPr marL="63500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/>
              <a:t>The example shows a ball that bounces from the top/left of the screen to the lower right corner.</a:t>
            </a:r>
          </a:p>
          <a:p>
            <a:pPr marL="63500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/>
              <a:t>The animation can be done both via an XML resource as well as Java API.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tutorial/android/animation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45A82-C380-42F0-98B0-E0811C0057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92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tutorial/android/animation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45A82-C380-42F0-98B0-E0811C00576A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78" y="365125"/>
            <a:ext cx="3857625" cy="51909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57" y="360772"/>
            <a:ext cx="3857625" cy="51952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TextBox 8"/>
          <p:cNvSpPr txBox="1"/>
          <p:nvPr/>
        </p:nvSpPr>
        <p:spPr>
          <a:xfrm>
            <a:off x="1828800" y="5686697"/>
            <a:ext cx="242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 start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96912" y="5686697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Shortly after 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49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Animation Framework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tutorial/android/animation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45A82-C380-42F0-98B0-E0811C0057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22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another ObjectAnimator that will rotate the ball while it bounces.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tutorial/android/animation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45A82-C380-42F0-98B0-E0811C0057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91745"/>
      </p:ext>
    </p:extLst>
  </p:cSld>
  <p:clrMapOvr>
    <a:masterClrMapping/>
  </p:clrMapOvr>
</p:sld>
</file>

<file path=ppt/theme/theme1.xml><?xml version="1.0" encoding="utf-8"?>
<a:theme xmlns:a="http://schemas.openxmlformats.org/drawingml/2006/main" name="android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droidSlides" id="{BE1B15B1-4952-4CBB-9E8A-BEB2E0634118}" vid="{AC433EC5-E69B-4CC3-B82C-6B66EB6E7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androidSlides</Template>
  <TotalTime>5</TotalTime>
  <Words>92</Words>
  <Application>Microsoft Office PowerPoint</Application>
  <PresentationFormat>Widescreen</PresentationFormat>
  <Paragraphs>23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androidSlides</vt:lpstr>
      <vt:lpstr>Android - Animation</vt:lpstr>
      <vt:lpstr>PowerPoint Presentation</vt:lpstr>
      <vt:lpstr>References</vt:lpstr>
      <vt:lpstr>Exercise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- Animation</dc:title>
  <dc:creator>Anthony Souza</dc:creator>
  <cp:lastModifiedBy>Anthony Souza</cp:lastModifiedBy>
  <cp:revision>2</cp:revision>
  <dcterms:created xsi:type="dcterms:W3CDTF">2015-07-30T09:15:19Z</dcterms:created>
  <dcterms:modified xsi:type="dcterms:W3CDTF">2015-07-30T09:21:07Z</dcterms:modified>
</cp:coreProperties>
</file>