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5A742-2977-454C-9F5C-C2D697B398D9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39F42-82AA-465A-A34A-DF2161CA9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94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39F42-82AA-465A-A34A-DF2161CA95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8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tutorial/android/handler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AADA-30DE-4CCF-A977-DB7513B85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5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tutorial/android/handler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AADA-30DE-4CCF-A977-DB7513B85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4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tutorial/android/handler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AADA-30DE-4CCF-A977-DB7513B85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0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tutorial/android/handler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CDBAADA-30DE-4CCF-A977-DB7513B85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47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tutorial/android/handler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AADA-30DE-4CCF-A977-DB7513B85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tutorial/android/handler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AADA-30DE-4CCF-A977-DB7513B85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6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tutorial/android/handler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AADA-30DE-4CCF-A977-DB7513B85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8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tutorial/android/handler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AADA-30DE-4CCF-A977-DB7513B85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1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tutorial/android/handler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AADA-30DE-4CCF-A977-DB7513B85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4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tutorial/android/handler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AADA-30DE-4CCF-A977-DB7513B85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tutorial/android/handler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AADA-30DE-4CCF-A977-DB7513B85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8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tutorial/android/handler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BAADA-30DE-4CCF-A977-DB7513B85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2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os/Handler.html" TargetMode="External"/><Relationship Id="rId2" Type="http://schemas.openxmlformats.org/officeDocument/2006/relationships/hyperlink" Target="http://developer.android.com/reference/java/lang/Threa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reference/android/os/HandlerThread.html" TargetMode="External"/><Relationship Id="rId4" Type="http://schemas.openxmlformats.org/officeDocument/2006/relationships/hyperlink" Target="http://developer.android.com/reference/android/os/Looper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-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Long running operations may not be performed on the UI thread, otherwise a ANR (Application Not Responding) Error will be issued.</a:t>
            </a:r>
          </a:p>
          <a:p>
            <a:pPr marL="5715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Standard Java class java.lang.Thread can be used under Android to perform long running operations.</a:t>
            </a:r>
          </a:p>
          <a:p>
            <a:pPr marL="5715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To simplify synchronization, class android.os.Handler can be used.</a:t>
            </a:r>
          </a:p>
          <a:p>
            <a:pPr marL="5715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Class Handler is used to deliver queued message one after another via the callback handleMessage().</a:t>
            </a:r>
          </a:p>
          <a:p>
            <a:pPr marL="5715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A Handler is associated with a thread. If created in the context of the UI thread, the Handler can be used to safely update the UI.</a:t>
            </a:r>
          </a:p>
          <a:p>
            <a:pPr marL="5715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The actual  dispatching happens by an instance of class Looper. Android will create a Looper instance for the UI thread automatically.</a:t>
            </a:r>
          </a:p>
          <a:p>
            <a:pPr marL="5715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A different thread can also have its own Looper instance. Class android.os.HandlerThread is a helper class that automatically creates a Looper for a new thread.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tutorial/android/handler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AADA-30DE-4CCF-A977-DB7513B852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1"/>
          <p:cNvSpPr txBox="1"/>
          <p:nvPr/>
        </p:nvSpPr>
        <p:spPr>
          <a:xfrm>
            <a:off x="4033668" y="5342074"/>
            <a:ext cx="3983100" cy="88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/>
              <a:t>Entering "12" and then pushing the button "Compute" will show the result (144) after a 5 second delay.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406" y="365125"/>
            <a:ext cx="3857625" cy="4976949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tutorial/android/handler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AADA-30DE-4CCF-A977-DB7513B852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8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java.lang.Thread</a:t>
            </a:r>
            <a:endParaRPr lang="en-US" dirty="0" smtClean="0"/>
          </a:p>
          <a:p>
            <a:r>
              <a:rPr lang="en-US" dirty="0" err="1" smtClean="0">
                <a:hlinkClick r:id="rId3"/>
              </a:rPr>
              <a:t>android.os.Handler</a:t>
            </a:r>
            <a:endParaRPr lang="en-US" dirty="0" smtClean="0"/>
          </a:p>
          <a:p>
            <a:r>
              <a:rPr lang="en-US" dirty="0" err="1">
                <a:hlinkClick r:id="rId4"/>
              </a:rPr>
              <a:t>a</a:t>
            </a:r>
            <a:r>
              <a:rPr lang="en-US" dirty="0" err="1" smtClean="0">
                <a:hlinkClick r:id="rId4"/>
              </a:rPr>
              <a:t>ndroid.os.Looper</a:t>
            </a:r>
            <a:endParaRPr lang="en-US" dirty="0" smtClean="0"/>
          </a:p>
          <a:p>
            <a:r>
              <a:rPr lang="en-US" dirty="0" err="1" smtClean="0">
                <a:hlinkClick r:id="rId5"/>
              </a:rPr>
              <a:t>android.os.HandlerThread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tutorial/android/handler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AADA-30DE-4CCF-A977-DB7513B852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5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dirty="0"/>
              <a:t>Class android.view.View has a method post() that can also be used to post messages to the UI thread. Rewrite the application such that View.post() is used instead of class UIHandler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tutorial/android/handler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AADA-30DE-4CCF-A977-DB7513B852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16042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3</TotalTime>
  <Words>229</Words>
  <Application>Microsoft Office PowerPoint</Application>
  <PresentationFormat>Widescreen</PresentationFormat>
  <Paragraphs>29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androidSlides</vt:lpstr>
      <vt:lpstr>Android - Handler</vt:lpstr>
      <vt:lpstr>PowerPoint Presentation</vt:lpstr>
      <vt:lpstr>References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 Handler</dc:title>
  <dc:creator>Anthony Souza</dc:creator>
  <cp:lastModifiedBy>Anthony Souza</cp:lastModifiedBy>
  <cp:revision>2</cp:revision>
  <dcterms:created xsi:type="dcterms:W3CDTF">2015-07-30T22:43:10Z</dcterms:created>
  <dcterms:modified xsi:type="dcterms:W3CDTF">2015-07-30T22:46:52Z</dcterms:modified>
</cp:coreProperties>
</file>