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B9E07-3AD2-407F-87A5-593B697C0F39}" type="datetimeFigureOut">
              <a:rPr lang="en-US" smtClean="0"/>
              <a:t>7/26/2015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FDE71-9FAC-4E74-B833-18398640B076}" type="slidenum">
              <a:rPr lang="en-US" smtClean="0"/>
              <a:t>‹#›</a:t>
            </a:fld>
            <a:endParaRPr lang="en-US"/>
          </a:p>
        </p:txBody>
      </p:sp>
    </p:spTree>
    <p:extLst>
      <p:ext uri="{BB962C8B-B14F-4D97-AF65-F5344CB8AC3E}">
        <p14:creationId xmlns:p14="http://schemas.microsoft.com/office/powerpoint/2010/main" val="397285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2FDE71-9FAC-4E74-B833-18398640B076}" type="slidenum">
              <a:rPr lang="en-US" smtClean="0"/>
              <a:t>1</a:t>
            </a:fld>
            <a:endParaRPr lang="en-US"/>
          </a:p>
        </p:txBody>
      </p:sp>
    </p:spTree>
    <p:extLst>
      <p:ext uri="{BB962C8B-B14F-4D97-AF65-F5344CB8AC3E}">
        <p14:creationId xmlns:p14="http://schemas.microsoft.com/office/powerpoint/2010/main" val="173283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tutorial/android/sayhello/prog</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F9C845B-2581-4BFE-8EE2-9A81595A3207}" type="slidenum">
              <a:rPr lang="en-US" smtClean="0"/>
              <a:t>‹#›</a:t>
            </a:fld>
            <a:endParaRPr lang="en-US"/>
          </a:p>
        </p:txBody>
      </p:sp>
    </p:spTree>
    <p:extLst>
      <p:ext uri="{BB962C8B-B14F-4D97-AF65-F5344CB8AC3E}">
        <p14:creationId xmlns:p14="http://schemas.microsoft.com/office/powerpoint/2010/main" val="627488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tutorial/android/sayhello/prog</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F9C845B-2581-4BFE-8EE2-9A81595A3207}" type="slidenum">
              <a:rPr lang="en-US" smtClean="0"/>
              <a:t>‹#›</a:t>
            </a:fld>
            <a:endParaRPr lang="en-US"/>
          </a:p>
        </p:txBody>
      </p:sp>
    </p:spTree>
    <p:extLst>
      <p:ext uri="{BB962C8B-B14F-4D97-AF65-F5344CB8AC3E}">
        <p14:creationId xmlns:p14="http://schemas.microsoft.com/office/powerpoint/2010/main" val="2666845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tutorial/android/sayhello/prog</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F9C845B-2581-4BFE-8EE2-9A81595A3207}" type="slidenum">
              <a:rPr lang="en-US" smtClean="0"/>
              <a:t>‹#›</a:t>
            </a:fld>
            <a:endParaRPr lang="en-US"/>
          </a:p>
        </p:txBody>
      </p:sp>
    </p:spTree>
    <p:extLst>
      <p:ext uri="{BB962C8B-B14F-4D97-AF65-F5344CB8AC3E}">
        <p14:creationId xmlns:p14="http://schemas.microsoft.com/office/powerpoint/2010/main" val="2028326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US" smtClean="0"/>
              <a:t>Click to edit Master title style</a:t>
            </a:r>
            <a:endParaRPr lang="en-US"/>
          </a:p>
        </p:txBody>
      </p:sp>
      <p:sp>
        <p:nvSpPr>
          <p:cNvPr id="3" name="Content Placeholder 2"/>
          <p:cNvSpPr>
            <a:spLocks noGrp="1"/>
          </p:cNvSpPr>
          <p:nvPr>
            <p:ph idx="1"/>
          </p:nvPr>
        </p:nvSpPr>
        <p:spPr>
          <a:xfrm>
            <a:off x="838200" y="1163782"/>
            <a:ext cx="10515600" cy="50131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610764" y="0"/>
            <a:ext cx="4581236" cy="365125"/>
          </a:xfrm>
        </p:spPr>
        <p:txBody>
          <a:bodyPr/>
          <a:lstStyle>
            <a:lvl1pPr algn="r">
              <a:defRPr>
                <a:solidFill>
                  <a:schemeClr val="tx1"/>
                </a:solidFill>
              </a:defRPr>
            </a:lvl1pPr>
          </a:lstStyle>
          <a:p>
            <a:r>
              <a:rPr lang="en-US" smtClean="0"/>
              <a:t>tutorial/android/sayhello/prog</a:t>
            </a:r>
            <a:endParaRPr lang="en-US"/>
          </a:p>
        </p:txBody>
      </p:sp>
      <p:sp>
        <p:nvSpPr>
          <p:cNvPr id="5" name="Footer Placeholder 4"/>
          <p:cNvSpPr>
            <a:spLocks noGrp="1"/>
          </p:cNvSpPr>
          <p:nvPr>
            <p:ph type="ftr" sz="quarter" idx="11"/>
          </p:nvPr>
        </p:nvSpPr>
        <p:spPr>
          <a:xfrm>
            <a:off x="10823876" y="6390981"/>
            <a:ext cx="527631" cy="365125"/>
          </a:xfrm>
        </p:spPr>
        <p:txBody>
          <a:bodyPr/>
          <a:lstStyle>
            <a:lvl1pPr algn="l">
              <a:defRPr>
                <a:solidFill>
                  <a:schemeClr val="tx1"/>
                </a:solidFill>
              </a:defRPr>
            </a:lvl1pPr>
          </a:lstStyle>
          <a:p>
            <a:r>
              <a:rPr lang="en-US" smtClean="0"/>
              <a:t>/  5</a:t>
            </a:r>
            <a:endParaRPr lang="en-US"/>
          </a:p>
        </p:txBody>
      </p:sp>
      <p:sp>
        <p:nvSpPr>
          <p:cNvPr id="6" name="Slide Number Placeholder 5"/>
          <p:cNvSpPr>
            <a:spLocks noGrp="1"/>
          </p:cNvSpPr>
          <p:nvPr>
            <p:ph type="sldNum" sz="quarter" idx="12"/>
          </p:nvPr>
        </p:nvSpPr>
        <p:spPr>
          <a:xfrm>
            <a:off x="10492526" y="6390980"/>
            <a:ext cx="423714" cy="365125"/>
          </a:xfrm>
        </p:spPr>
        <p:txBody>
          <a:bodyPr/>
          <a:lstStyle>
            <a:lvl1pPr algn="r">
              <a:defRPr>
                <a:solidFill>
                  <a:schemeClr val="bg1">
                    <a:lumMod val="50000"/>
                  </a:schemeClr>
                </a:solidFill>
              </a:defRPr>
            </a:lvl1pPr>
          </a:lstStyle>
          <a:p>
            <a:fld id="{1F9C845B-2581-4BFE-8EE2-9A81595A3207}" type="slidenum">
              <a:rPr lang="en-US" smtClean="0"/>
              <a:t>‹#›</a:t>
            </a:fld>
            <a:endParaRPr lang="en-US"/>
          </a:p>
        </p:txBody>
      </p:sp>
    </p:spTree>
    <p:extLst>
      <p:ext uri="{BB962C8B-B14F-4D97-AF65-F5344CB8AC3E}">
        <p14:creationId xmlns:p14="http://schemas.microsoft.com/office/powerpoint/2010/main" val="35800235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tutorial/android/sayhello/prog</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F9C845B-2581-4BFE-8EE2-9A81595A3207}" type="slidenum">
              <a:rPr lang="en-US" smtClean="0"/>
              <a:t>‹#›</a:t>
            </a:fld>
            <a:endParaRPr lang="en-US"/>
          </a:p>
        </p:txBody>
      </p:sp>
    </p:spTree>
    <p:extLst>
      <p:ext uri="{BB962C8B-B14F-4D97-AF65-F5344CB8AC3E}">
        <p14:creationId xmlns:p14="http://schemas.microsoft.com/office/powerpoint/2010/main" val="2442936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tutorial/android/sayhello/prog</a:t>
            </a:r>
            <a:endParaRPr lang="en-US"/>
          </a:p>
        </p:txBody>
      </p:sp>
      <p:sp>
        <p:nvSpPr>
          <p:cNvPr id="6" name="Footer Placeholder 5"/>
          <p:cNvSpPr>
            <a:spLocks noGrp="1"/>
          </p:cNvSpPr>
          <p:nvPr>
            <p:ph type="ftr" sz="quarter" idx="11"/>
          </p:nvPr>
        </p:nvSpPr>
        <p:spPr/>
        <p:txBody>
          <a:bodyPr/>
          <a:lstStyle/>
          <a:p>
            <a:r>
              <a:rPr lang="en-US" smtClean="0"/>
              <a:t>/  5</a:t>
            </a:r>
            <a:endParaRPr lang="en-US"/>
          </a:p>
        </p:txBody>
      </p:sp>
      <p:sp>
        <p:nvSpPr>
          <p:cNvPr id="7" name="Slide Number Placeholder 6"/>
          <p:cNvSpPr>
            <a:spLocks noGrp="1"/>
          </p:cNvSpPr>
          <p:nvPr>
            <p:ph type="sldNum" sz="quarter" idx="12"/>
          </p:nvPr>
        </p:nvSpPr>
        <p:spPr/>
        <p:txBody>
          <a:bodyPr/>
          <a:lstStyle/>
          <a:p>
            <a:fld id="{1F9C845B-2581-4BFE-8EE2-9A81595A3207}" type="slidenum">
              <a:rPr lang="en-US" smtClean="0"/>
              <a:t>‹#›</a:t>
            </a:fld>
            <a:endParaRPr lang="en-US"/>
          </a:p>
        </p:txBody>
      </p:sp>
    </p:spTree>
    <p:extLst>
      <p:ext uri="{BB962C8B-B14F-4D97-AF65-F5344CB8AC3E}">
        <p14:creationId xmlns:p14="http://schemas.microsoft.com/office/powerpoint/2010/main" val="4015749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tutorial/android/sayhello/prog</a:t>
            </a:r>
            <a:endParaRPr lang="en-US"/>
          </a:p>
        </p:txBody>
      </p:sp>
      <p:sp>
        <p:nvSpPr>
          <p:cNvPr id="8" name="Footer Placeholder 7"/>
          <p:cNvSpPr>
            <a:spLocks noGrp="1"/>
          </p:cNvSpPr>
          <p:nvPr>
            <p:ph type="ftr" sz="quarter" idx="11"/>
          </p:nvPr>
        </p:nvSpPr>
        <p:spPr/>
        <p:txBody>
          <a:bodyPr/>
          <a:lstStyle/>
          <a:p>
            <a:r>
              <a:rPr lang="en-US" smtClean="0"/>
              <a:t>/  5</a:t>
            </a:r>
            <a:endParaRPr lang="en-US"/>
          </a:p>
        </p:txBody>
      </p:sp>
      <p:sp>
        <p:nvSpPr>
          <p:cNvPr id="9" name="Slide Number Placeholder 8"/>
          <p:cNvSpPr>
            <a:spLocks noGrp="1"/>
          </p:cNvSpPr>
          <p:nvPr>
            <p:ph type="sldNum" sz="quarter" idx="12"/>
          </p:nvPr>
        </p:nvSpPr>
        <p:spPr/>
        <p:txBody>
          <a:bodyPr/>
          <a:lstStyle/>
          <a:p>
            <a:fld id="{1F9C845B-2581-4BFE-8EE2-9A81595A3207}" type="slidenum">
              <a:rPr lang="en-US" smtClean="0"/>
              <a:t>‹#›</a:t>
            </a:fld>
            <a:endParaRPr lang="en-US"/>
          </a:p>
        </p:txBody>
      </p:sp>
    </p:spTree>
    <p:extLst>
      <p:ext uri="{BB962C8B-B14F-4D97-AF65-F5344CB8AC3E}">
        <p14:creationId xmlns:p14="http://schemas.microsoft.com/office/powerpoint/2010/main" val="274884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tutorial/android/sayhello/prog</a:t>
            </a:r>
            <a:endParaRPr lang="en-US"/>
          </a:p>
        </p:txBody>
      </p:sp>
      <p:sp>
        <p:nvSpPr>
          <p:cNvPr id="4" name="Footer Placeholder 3"/>
          <p:cNvSpPr>
            <a:spLocks noGrp="1"/>
          </p:cNvSpPr>
          <p:nvPr>
            <p:ph type="ftr" sz="quarter" idx="11"/>
          </p:nvPr>
        </p:nvSpPr>
        <p:spPr/>
        <p:txBody>
          <a:bodyPr/>
          <a:lstStyle/>
          <a:p>
            <a:r>
              <a:rPr lang="en-US" smtClean="0"/>
              <a:t>/  5</a:t>
            </a:r>
            <a:endParaRPr lang="en-US"/>
          </a:p>
        </p:txBody>
      </p:sp>
      <p:sp>
        <p:nvSpPr>
          <p:cNvPr id="5" name="Slide Number Placeholder 4"/>
          <p:cNvSpPr>
            <a:spLocks noGrp="1"/>
          </p:cNvSpPr>
          <p:nvPr>
            <p:ph type="sldNum" sz="quarter" idx="12"/>
          </p:nvPr>
        </p:nvSpPr>
        <p:spPr/>
        <p:txBody>
          <a:bodyPr/>
          <a:lstStyle/>
          <a:p>
            <a:fld id="{1F9C845B-2581-4BFE-8EE2-9A81595A3207}" type="slidenum">
              <a:rPr lang="en-US" smtClean="0"/>
              <a:t>‹#›</a:t>
            </a:fld>
            <a:endParaRPr lang="en-US"/>
          </a:p>
        </p:txBody>
      </p:sp>
    </p:spTree>
    <p:extLst>
      <p:ext uri="{BB962C8B-B14F-4D97-AF65-F5344CB8AC3E}">
        <p14:creationId xmlns:p14="http://schemas.microsoft.com/office/powerpoint/2010/main" val="2052094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tutorial/android/sayhello/prog</a:t>
            </a:r>
            <a:endParaRPr lang="en-US"/>
          </a:p>
        </p:txBody>
      </p:sp>
      <p:sp>
        <p:nvSpPr>
          <p:cNvPr id="3" name="Footer Placeholder 2"/>
          <p:cNvSpPr>
            <a:spLocks noGrp="1"/>
          </p:cNvSpPr>
          <p:nvPr>
            <p:ph type="ftr" sz="quarter" idx="11"/>
          </p:nvPr>
        </p:nvSpPr>
        <p:spPr/>
        <p:txBody>
          <a:bodyPr/>
          <a:lstStyle/>
          <a:p>
            <a:r>
              <a:rPr lang="en-US" smtClean="0"/>
              <a:t>/  5</a:t>
            </a:r>
            <a:endParaRPr lang="en-US"/>
          </a:p>
        </p:txBody>
      </p:sp>
      <p:sp>
        <p:nvSpPr>
          <p:cNvPr id="4" name="Slide Number Placeholder 3"/>
          <p:cNvSpPr>
            <a:spLocks noGrp="1"/>
          </p:cNvSpPr>
          <p:nvPr>
            <p:ph type="sldNum" sz="quarter" idx="12"/>
          </p:nvPr>
        </p:nvSpPr>
        <p:spPr/>
        <p:txBody>
          <a:bodyPr/>
          <a:lstStyle/>
          <a:p>
            <a:fld id="{1F9C845B-2581-4BFE-8EE2-9A81595A3207}" type="slidenum">
              <a:rPr lang="en-US" smtClean="0"/>
              <a:t>‹#›</a:t>
            </a:fld>
            <a:endParaRPr lang="en-US"/>
          </a:p>
        </p:txBody>
      </p:sp>
    </p:spTree>
    <p:extLst>
      <p:ext uri="{BB962C8B-B14F-4D97-AF65-F5344CB8AC3E}">
        <p14:creationId xmlns:p14="http://schemas.microsoft.com/office/powerpoint/2010/main" val="1734658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tutorial/android/sayhello/prog</a:t>
            </a:r>
            <a:endParaRPr lang="en-US"/>
          </a:p>
        </p:txBody>
      </p:sp>
      <p:sp>
        <p:nvSpPr>
          <p:cNvPr id="6" name="Footer Placeholder 5"/>
          <p:cNvSpPr>
            <a:spLocks noGrp="1"/>
          </p:cNvSpPr>
          <p:nvPr>
            <p:ph type="ftr" sz="quarter" idx="11"/>
          </p:nvPr>
        </p:nvSpPr>
        <p:spPr/>
        <p:txBody>
          <a:bodyPr/>
          <a:lstStyle/>
          <a:p>
            <a:r>
              <a:rPr lang="en-US" smtClean="0"/>
              <a:t>/  5</a:t>
            </a:r>
            <a:endParaRPr lang="en-US"/>
          </a:p>
        </p:txBody>
      </p:sp>
      <p:sp>
        <p:nvSpPr>
          <p:cNvPr id="7" name="Slide Number Placeholder 6"/>
          <p:cNvSpPr>
            <a:spLocks noGrp="1"/>
          </p:cNvSpPr>
          <p:nvPr>
            <p:ph type="sldNum" sz="quarter" idx="12"/>
          </p:nvPr>
        </p:nvSpPr>
        <p:spPr/>
        <p:txBody>
          <a:bodyPr/>
          <a:lstStyle/>
          <a:p>
            <a:fld id="{1F9C845B-2581-4BFE-8EE2-9A81595A3207}" type="slidenum">
              <a:rPr lang="en-US" smtClean="0"/>
              <a:t>‹#›</a:t>
            </a:fld>
            <a:endParaRPr lang="en-US"/>
          </a:p>
        </p:txBody>
      </p:sp>
    </p:spTree>
    <p:extLst>
      <p:ext uri="{BB962C8B-B14F-4D97-AF65-F5344CB8AC3E}">
        <p14:creationId xmlns:p14="http://schemas.microsoft.com/office/powerpoint/2010/main" val="354192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tutorial/android/sayhello/prog</a:t>
            </a:r>
            <a:endParaRPr lang="en-US"/>
          </a:p>
        </p:txBody>
      </p:sp>
      <p:sp>
        <p:nvSpPr>
          <p:cNvPr id="6" name="Footer Placeholder 5"/>
          <p:cNvSpPr>
            <a:spLocks noGrp="1"/>
          </p:cNvSpPr>
          <p:nvPr>
            <p:ph type="ftr" sz="quarter" idx="11"/>
          </p:nvPr>
        </p:nvSpPr>
        <p:spPr/>
        <p:txBody>
          <a:bodyPr/>
          <a:lstStyle/>
          <a:p>
            <a:r>
              <a:rPr lang="en-US" smtClean="0"/>
              <a:t>/  5</a:t>
            </a:r>
            <a:endParaRPr lang="en-US"/>
          </a:p>
        </p:txBody>
      </p:sp>
      <p:sp>
        <p:nvSpPr>
          <p:cNvPr id="7" name="Slide Number Placeholder 6"/>
          <p:cNvSpPr>
            <a:spLocks noGrp="1"/>
          </p:cNvSpPr>
          <p:nvPr>
            <p:ph type="sldNum" sz="quarter" idx="12"/>
          </p:nvPr>
        </p:nvSpPr>
        <p:spPr/>
        <p:txBody>
          <a:bodyPr/>
          <a:lstStyle/>
          <a:p>
            <a:fld id="{1F9C845B-2581-4BFE-8EE2-9A81595A3207}" type="slidenum">
              <a:rPr lang="en-US" smtClean="0"/>
              <a:t>‹#›</a:t>
            </a:fld>
            <a:endParaRPr lang="en-US"/>
          </a:p>
        </p:txBody>
      </p:sp>
    </p:spTree>
    <p:extLst>
      <p:ext uri="{BB962C8B-B14F-4D97-AF65-F5344CB8AC3E}">
        <p14:creationId xmlns:p14="http://schemas.microsoft.com/office/powerpoint/2010/main" val="2673007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tutorial/android/sayhello/prog</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5</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9C845B-2581-4BFE-8EE2-9A81595A3207}" type="slidenum">
              <a:rPr lang="en-US" smtClean="0"/>
              <a:t>‹#›</a:t>
            </a:fld>
            <a:endParaRPr lang="en-US"/>
          </a:p>
        </p:txBody>
      </p:sp>
    </p:spTree>
    <p:extLst>
      <p:ext uri="{BB962C8B-B14F-4D97-AF65-F5344CB8AC3E}">
        <p14:creationId xmlns:p14="http://schemas.microsoft.com/office/powerpoint/2010/main" val="2540499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developer.android.com/reference/android/widget/TextView.html" TargetMode="External"/><Relationship Id="rId2" Type="http://schemas.openxmlformats.org/officeDocument/2006/relationships/hyperlink" Target="http://developer.android.com/reference/android/widget/EditText.html" TargetMode="External"/><Relationship Id="rId1" Type="http://schemas.openxmlformats.org/officeDocument/2006/relationships/slideLayout" Target="../slideLayouts/slideLayout2.xml"/><Relationship Id="rId6" Type="http://schemas.openxmlformats.org/officeDocument/2006/relationships/hyperlink" Target="http://developer.android.com/reference/android/view/View.OnClickListener.html" TargetMode="External"/><Relationship Id="rId5" Type="http://schemas.openxmlformats.org/officeDocument/2006/relationships/hyperlink" Target="http://developer.android.com/reference/android/widget/LinearLayout.html" TargetMode="External"/><Relationship Id="rId4" Type="http://schemas.openxmlformats.org/officeDocument/2006/relationships/hyperlink" Target="http://developer.android.com/reference/android/widget/Button.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 SayHello (</a:t>
            </a:r>
            <a:r>
              <a:rPr lang="en-US" dirty="0" err="1" smtClean="0"/>
              <a:t>prog</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Application that allows user to enter a name</a:t>
            </a:r>
          </a:p>
          <a:p>
            <a:r>
              <a:rPr lang="en-US" dirty="0" smtClean="0"/>
              <a:t>On press of button, a greeting message with the name is displayed</a:t>
            </a:r>
          </a:p>
          <a:p>
            <a:r>
              <a:rPr lang="en-US" dirty="0" smtClean="0"/>
              <a:t>Three widgets are arranged using LinearLayout:</a:t>
            </a:r>
          </a:p>
          <a:p>
            <a:pPr lvl="1"/>
            <a:r>
              <a:rPr lang="en-US" dirty="0" smtClean="0">
                <a:latin typeface="Arial" panose="020B0604020202020204" pitchFamily="34" charset="0"/>
                <a:cs typeface="Arial" panose="020B0604020202020204" pitchFamily="34" charset="0"/>
              </a:rPr>
              <a:t>EditText</a:t>
            </a:r>
          </a:p>
          <a:p>
            <a:pPr lvl="2"/>
            <a:r>
              <a:rPr lang="en-US" dirty="0" smtClean="0">
                <a:latin typeface="Courier New" panose="02070309020205020404" pitchFamily="49" charset="0"/>
                <a:cs typeface="Courier New" panose="02070309020205020404" pitchFamily="49" charset="0"/>
              </a:rPr>
              <a:t>For entering name</a:t>
            </a:r>
          </a:p>
          <a:p>
            <a:pPr lvl="1"/>
            <a:r>
              <a:rPr lang="en-US" dirty="0" smtClean="0">
                <a:latin typeface="Arial" panose="020B0604020202020204" pitchFamily="34" charset="0"/>
                <a:cs typeface="Arial" panose="020B0604020202020204" pitchFamily="34" charset="0"/>
              </a:rPr>
              <a:t>TextView</a:t>
            </a:r>
          </a:p>
          <a:p>
            <a:pPr lvl="2"/>
            <a:r>
              <a:rPr lang="en-US" dirty="0" smtClean="0">
                <a:latin typeface="Courier New" panose="02070309020205020404" pitchFamily="49" charset="0"/>
                <a:cs typeface="Courier New" panose="02070309020205020404" pitchFamily="49" charset="0"/>
              </a:rPr>
              <a:t>For displaying greeting</a:t>
            </a:r>
          </a:p>
          <a:p>
            <a:pPr lvl="1"/>
            <a:r>
              <a:rPr lang="en-US" dirty="0" smtClean="0">
                <a:latin typeface="Arial" panose="020B0604020202020204" pitchFamily="34" charset="0"/>
                <a:cs typeface="Arial" panose="020B0604020202020204" pitchFamily="34" charset="0"/>
              </a:rPr>
              <a:t>Button</a:t>
            </a:r>
          </a:p>
          <a:p>
            <a:pPr lvl="2"/>
            <a:r>
              <a:rPr lang="en-US" dirty="0" smtClean="0">
                <a:latin typeface="Courier New" panose="02070309020205020404" pitchFamily="49" charset="0"/>
                <a:cs typeface="Courier New" panose="02070309020205020404" pitchFamily="49" charset="0"/>
              </a:rPr>
              <a:t>Once clicked, will add message to TextView</a:t>
            </a:r>
          </a:p>
          <a:p>
            <a:r>
              <a:rPr lang="en-US" dirty="0" smtClean="0"/>
              <a:t>Does not use layout resource, but programmatically build the interface</a:t>
            </a:r>
          </a:p>
          <a:p>
            <a:r>
              <a:rPr lang="en-US" dirty="0" err="1" smtClean="0">
                <a:latin typeface="Courier New" panose="02070309020205020404" pitchFamily="49" charset="0"/>
                <a:cs typeface="Courier New" panose="02070309020205020404" pitchFamily="49" charset="0"/>
              </a:rPr>
              <a:t>LinearLayout.setOrientation</a:t>
            </a:r>
            <a:r>
              <a:rPr lang="en-US" dirty="0" smtClean="0">
                <a:latin typeface="Courier New" panose="02070309020205020404" pitchFamily="49" charset="0"/>
                <a:cs typeface="Courier New" panose="02070309020205020404" pitchFamily="49" charset="0"/>
              </a:rPr>
              <a:t>()</a:t>
            </a:r>
          </a:p>
          <a:p>
            <a:pPr lvl="1"/>
            <a:r>
              <a:rPr lang="en-US" dirty="0" smtClean="0"/>
              <a:t>Used to create vertically aligned </a:t>
            </a:r>
            <a:r>
              <a:rPr lang="en-US" dirty="0" smtClean="0">
                <a:latin typeface="Courier New" panose="02070309020205020404" pitchFamily="49" charset="0"/>
                <a:cs typeface="Courier New" panose="02070309020205020404" pitchFamily="49" charset="0"/>
              </a:rPr>
              <a:t>LinearLayout</a:t>
            </a:r>
            <a:r>
              <a:rPr lang="en-US" dirty="0" smtClean="0"/>
              <a:t> container for the widgets</a:t>
            </a:r>
            <a:endParaRPr lang="en-US" dirty="0"/>
          </a:p>
        </p:txBody>
      </p:sp>
      <p:sp>
        <p:nvSpPr>
          <p:cNvPr id="4" name="Date Placeholder 3"/>
          <p:cNvSpPr>
            <a:spLocks noGrp="1"/>
          </p:cNvSpPr>
          <p:nvPr>
            <p:ph type="dt" sz="half" idx="10"/>
          </p:nvPr>
        </p:nvSpPr>
        <p:spPr/>
        <p:txBody>
          <a:bodyPr/>
          <a:lstStyle/>
          <a:p>
            <a:r>
              <a:rPr lang="en-US" smtClean="0"/>
              <a:t>tutorial/android/sayhello/prog</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F9C845B-2581-4BFE-8EE2-9A81595A3207}" type="slidenum">
              <a:rPr lang="en-US" smtClean="0"/>
              <a:t>1</a:t>
            </a:fld>
            <a:endParaRPr lang="en-US"/>
          </a:p>
        </p:txBody>
      </p:sp>
    </p:spTree>
    <p:extLst>
      <p:ext uri="{BB962C8B-B14F-4D97-AF65-F5344CB8AC3E}">
        <p14:creationId xmlns:p14="http://schemas.microsoft.com/office/powerpoint/2010/main" val="1441893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 SayHello(</a:t>
            </a:r>
            <a:r>
              <a:rPr lang="en-US" dirty="0" err="1" smtClean="0"/>
              <a:t>prog</a:t>
            </a:r>
            <a:r>
              <a:rPr lang="en-US" dirty="0" smtClean="0"/>
              <a:t>)</a:t>
            </a:r>
            <a:endParaRPr lang="en-US" dirty="0"/>
          </a:p>
        </p:txBody>
      </p:sp>
      <p:sp>
        <p:nvSpPr>
          <p:cNvPr id="3" name="Content Placeholder 2"/>
          <p:cNvSpPr>
            <a:spLocks noGrp="1"/>
          </p:cNvSpPr>
          <p:nvPr>
            <p:ph idx="1"/>
          </p:nvPr>
        </p:nvSpPr>
        <p:spPr/>
        <p:txBody>
          <a:bodyPr/>
          <a:lstStyle/>
          <a:p>
            <a:r>
              <a:rPr lang="en-US" dirty="0" smtClean="0"/>
              <a:t>Layout parameters specific to </a:t>
            </a:r>
            <a:r>
              <a:rPr lang="en-US" dirty="0" smtClean="0">
                <a:latin typeface="Courier New" panose="02070309020205020404" pitchFamily="49" charset="0"/>
                <a:cs typeface="Courier New" panose="02070309020205020404" pitchFamily="49" charset="0"/>
              </a:rPr>
              <a:t>LinearLayout</a:t>
            </a:r>
            <a:r>
              <a:rPr lang="en-US" dirty="0" smtClean="0"/>
              <a:t> can be used for </a:t>
            </a:r>
            <a:r>
              <a:rPr lang="en-US" dirty="0" smtClean="0">
                <a:latin typeface="Courier New" panose="02070309020205020404" pitchFamily="49" charset="0"/>
                <a:cs typeface="Courier New" panose="02070309020205020404" pitchFamily="49" charset="0"/>
              </a:rPr>
              <a:t>EditText </a:t>
            </a:r>
            <a:r>
              <a:rPr lang="en-US" dirty="0" smtClean="0"/>
              <a:t>and </a:t>
            </a:r>
            <a:r>
              <a:rPr lang="en-US" dirty="0" smtClean="0">
                <a:latin typeface="Courier New" panose="02070309020205020404" pitchFamily="49" charset="0"/>
                <a:cs typeface="Courier New" panose="02070309020205020404" pitchFamily="49" charset="0"/>
              </a:rPr>
              <a:t>TextView</a:t>
            </a:r>
            <a:r>
              <a:rPr lang="en-US" dirty="0" smtClean="0"/>
              <a:t> to set parameters</a:t>
            </a:r>
          </a:p>
          <a:p>
            <a:r>
              <a:rPr lang="en-US" dirty="0" smtClean="0">
                <a:latin typeface="Courier New" panose="02070309020205020404" pitchFamily="49" charset="0"/>
                <a:cs typeface="Courier New" panose="02070309020205020404" pitchFamily="49" charset="0"/>
              </a:rPr>
              <a:t>EditText</a:t>
            </a:r>
            <a:r>
              <a:rPr lang="en-US" dirty="0" smtClean="0"/>
              <a:t>, </a:t>
            </a:r>
            <a:r>
              <a:rPr lang="en-US" dirty="0" smtClean="0">
                <a:latin typeface="Courier New" panose="02070309020205020404" pitchFamily="49" charset="0"/>
                <a:cs typeface="Courier New" panose="02070309020205020404" pitchFamily="49" charset="0"/>
              </a:rPr>
              <a:t>TextView</a:t>
            </a:r>
            <a:r>
              <a:rPr lang="en-US" dirty="0" smtClean="0"/>
              <a:t> and </a:t>
            </a:r>
            <a:r>
              <a:rPr lang="en-US" dirty="0" smtClean="0">
                <a:latin typeface="Courier New" panose="02070309020205020404" pitchFamily="49" charset="0"/>
                <a:cs typeface="Courier New" panose="02070309020205020404" pitchFamily="49" charset="0"/>
              </a:rPr>
              <a:t>Button</a:t>
            </a:r>
            <a:r>
              <a:rPr lang="en-US" dirty="0" smtClean="0"/>
              <a:t> are added as children to </a:t>
            </a:r>
            <a:r>
              <a:rPr lang="en-US" dirty="0" smtClean="0">
                <a:latin typeface="Courier New" panose="02070309020205020404" pitchFamily="49" charset="0"/>
                <a:cs typeface="Courier New" panose="02070309020205020404" pitchFamily="49" charset="0"/>
              </a:rPr>
              <a:t>LinearLayout</a:t>
            </a:r>
          </a:p>
          <a:p>
            <a:r>
              <a:rPr lang="en-US" dirty="0" smtClean="0">
                <a:latin typeface="Courier New" panose="02070309020205020404" pitchFamily="49" charset="0"/>
                <a:cs typeface="Courier New" panose="02070309020205020404" pitchFamily="49" charset="0"/>
              </a:rPr>
              <a:t>onClickListener</a:t>
            </a:r>
            <a:r>
              <a:rPr lang="en-US" dirty="0" smtClean="0"/>
              <a:t> is set for the button but instantiating an anonymous class</a:t>
            </a:r>
          </a:p>
          <a:p>
            <a:r>
              <a:rPr lang="en-US" dirty="0" smtClean="0"/>
              <a:t>Anonymous class implements the interface </a:t>
            </a:r>
            <a:r>
              <a:rPr lang="en-US" dirty="0" smtClean="0">
                <a:latin typeface="Courier New" panose="02070309020205020404" pitchFamily="49" charset="0"/>
                <a:cs typeface="Courier New" panose="02070309020205020404" pitchFamily="49" charset="0"/>
              </a:rPr>
              <a:t>onClickListener</a:t>
            </a:r>
          </a:p>
          <a:p>
            <a:r>
              <a:rPr lang="en-US" dirty="0" smtClean="0"/>
              <a:t>When user presses button </a:t>
            </a:r>
            <a:r>
              <a:rPr lang="en-US" dirty="0" smtClean="0">
                <a:latin typeface="Courier New" panose="02070309020205020404" pitchFamily="49" charset="0"/>
                <a:cs typeface="Courier New" panose="02070309020205020404" pitchFamily="49" charset="0"/>
              </a:rPr>
              <a:t>onClick() </a:t>
            </a:r>
            <a:r>
              <a:rPr lang="en-US" dirty="0" smtClean="0"/>
              <a:t>callback is called</a:t>
            </a:r>
          </a:p>
          <a:p>
            <a:r>
              <a:rPr lang="en-US" dirty="0" smtClean="0">
                <a:latin typeface="Courier New" panose="02070309020205020404" pitchFamily="49" charset="0"/>
                <a:cs typeface="Courier New" panose="02070309020205020404" pitchFamily="49" charset="0"/>
              </a:rPr>
              <a:t>EditText</a:t>
            </a:r>
            <a:r>
              <a:rPr lang="en-US" dirty="0" smtClean="0"/>
              <a:t> and </a:t>
            </a:r>
            <a:r>
              <a:rPr lang="en-US" dirty="0" smtClean="0">
                <a:latin typeface="Courier New" panose="02070309020205020404" pitchFamily="49" charset="0"/>
                <a:cs typeface="Courier New" panose="02070309020205020404" pitchFamily="49" charset="0"/>
              </a:rPr>
              <a:t>TextView</a:t>
            </a:r>
            <a:r>
              <a:rPr lang="en-US" dirty="0" smtClean="0"/>
              <a:t> are referenced in this anonymous class and hence has to be declared final.</a:t>
            </a:r>
            <a:endParaRPr lang="en-US" dirty="0"/>
          </a:p>
        </p:txBody>
      </p:sp>
      <p:sp>
        <p:nvSpPr>
          <p:cNvPr id="4" name="Date Placeholder 3"/>
          <p:cNvSpPr>
            <a:spLocks noGrp="1"/>
          </p:cNvSpPr>
          <p:nvPr>
            <p:ph type="dt" sz="half" idx="10"/>
          </p:nvPr>
        </p:nvSpPr>
        <p:spPr/>
        <p:txBody>
          <a:bodyPr/>
          <a:lstStyle/>
          <a:p>
            <a:r>
              <a:rPr lang="en-US" smtClean="0"/>
              <a:t>tutorial/android/sayhello/prog</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F9C845B-2581-4BFE-8EE2-9A81595A3207}" type="slidenum">
              <a:rPr lang="en-US" smtClean="0"/>
              <a:t>2</a:t>
            </a:fld>
            <a:endParaRPr lang="en-US"/>
          </a:p>
        </p:txBody>
      </p:sp>
    </p:spTree>
    <p:extLst>
      <p:ext uri="{BB962C8B-B14F-4D97-AF65-F5344CB8AC3E}">
        <p14:creationId xmlns:p14="http://schemas.microsoft.com/office/powerpoint/2010/main" val="2873487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6048" y="365125"/>
            <a:ext cx="6555377" cy="836657"/>
          </a:xfrm>
        </p:spPr>
        <p:txBody>
          <a:bodyPr>
            <a:normAutofit fontScale="92500"/>
          </a:bodyPr>
          <a:lstStyle/>
          <a:p>
            <a:r>
              <a:rPr lang="en-US" sz="2000" dirty="0" smtClean="0"/>
              <a:t>User enters the name in the EditText and pressed button</a:t>
            </a:r>
          </a:p>
          <a:p>
            <a:r>
              <a:rPr lang="en-US" sz="2000" dirty="0" smtClean="0"/>
              <a:t>Greeting message with the name is displayed in the TextView</a:t>
            </a:r>
            <a:endParaRPr lang="en-US" sz="2000" dirty="0"/>
          </a:p>
        </p:txBody>
      </p:sp>
      <p:sp>
        <p:nvSpPr>
          <p:cNvPr id="4" name="Date Placeholder 3"/>
          <p:cNvSpPr>
            <a:spLocks noGrp="1"/>
          </p:cNvSpPr>
          <p:nvPr>
            <p:ph type="dt" sz="half" idx="10"/>
          </p:nvPr>
        </p:nvSpPr>
        <p:spPr/>
        <p:txBody>
          <a:bodyPr/>
          <a:lstStyle/>
          <a:p>
            <a:r>
              <a:rPr lang="en-US" smtClean="0"/>
              <a:t>tutorial/android/sayhello/prog</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F9C845B-2581-4BFE-8EE2-9A81595A3207}" type="slidenum">
              <a:rPr lang="en-US" smtClean="0"/>
              <a:t>3</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7505" y="1201783"/>
            <a:ext cx="2923903" cy="5189197"/>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02037" y="1201781"/>
            <a:ext cx="2804159" cy="5189198"/>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56064" y="1201781"/>
            <a:ext cx="2807568" cy="5189198"/>
          </a:xfrm>
          <a:prstGeom prst="rect">
            <a:avLst/>
          </a:prstGeom>
        </p:spPr>
      </p:pic>
    </p:spTree>
    <p:extLst>
      <p:ext uri="{BB962C8B-B14F-4D97-AF65-F5344CB8AC3E}">
        <p14:creationId xmlns:p14="http://schemas.microsoft.com/office/powerpoint/2010/main" val="3242701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EditText</a:t>
            </a:r>
            <a:endParaRPr lang="en-US" dirty="0" smtClean="0"/>
          </a:p>
          <a:p>
            <a:r>
              <a:rPr lang="en-US" dirty="0" smtClean="0">
                <a:hlinkClick r:id="rId3"/>
              </a:rPr>
              <a:t>TextView</a:t>
            </a:r>
            <a:endParaRPr lang="en-US" dirty="0" smtClean="0"/>
          </a:p>
          <a:p>
            <a:r>
              <a:rPr lang="en-US" dirty="0" smtClean="0">
                <a:hlinkClick r:id="rId4"/>
              </a:rPr>
              <a:t>Button</a:t>
            </a:r>
            <a:endParaRPr lang="en-US" dirty="0" smtClean="0"/>
          </a:p>
          <a:p>
            <a:r>
              <a:rPr lang="en-US" dirty="0" smtClean="0">
                <a:hlinkClick r:id="rId5"/>
              </a:rPr>
              <a:t>LinearLayout</a:t>
            </a:r>
            <a:endParaRPr lang="en-US" dirty="0" smtClean="0"/>
          </a:p>
          <a:p>
            <a:r>
              <a:rPr lang="en-US" dirty="0" err="1" smtClean="0">
                <a:hlinkClick r:id="rId6"/>
              </a:rPr>
              <a:t>OnCLickListener</a:t>
            </a:r>
            <a:endParaRPr lang="en-US" dirty="0"/>
          </a:p>
        </p:txBody>
      </p:sp>
      <p:sp>
        <p:nvSpPr>
          <p:cNvPr id="4" name="Date Placeholder 3"/>
          <p:cNvSpPr>
            <a:spLocks noGrp="1"/>
          </p:cNvSpPr>
          <p:nvPr>
            <p:ph type="dt" sz="half" idx="10"/>
          </p:nvPr>
        </p:nvSpPr>
        <p:spPr/>
        <p:txBody>
          <a:bodyPr/>
          <a:lstStyle/>
          <a:p>
            <a:r>
              <a:rPr lang="en-US" smtClean="0"/>
              <a:t>tutorial/android/sayhello/prog</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F9C845B-2581-4BFE-8EE2-9A81595A3207}" type="slidenum">
              <a:rPr lang="en-US" smtClean="0"/>
              <a:t>4</a:t>
            </a:fld>
            <a:endParaRPr lang="en-US"/>
          </a:p>
        </p:txBody>
      </p:sp>
    </p:spTree>
    <p:extLst>
      <p:ext uri="{BB962C8B-B14F-4D97-AF65-F5344CB8AC3E}">
        <p14:creationId xmlns:p14="http://schemas.microsoft.com/office/powerpoint/2010/main" val="4087723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Add a second button below the “Say Hello” button. The label for the second button should read “Ask” and when clicked, should echo “How are you, XXX?” to the label (overwriting any previous message), where XXX is the name the user entered.</a:t>
            </a:r>
            <a:endParaRPr lang="en-US" dirty="0"/>
          </a:p>
        </p:txBody>
      </p:sp>
      <p:sp>
        <p:nvSpPr>
          <p:cNvPr id="4" name="Date Placeholder 3"/>
          <p:cNvSpPr>
            <a:spLocks noGrp="1"/>
          </p:cNvSpPr>
          <p:nvPr>
            <p:ph type="dt" sz="half" idx="10"/>
          </p:nvPr>
        </p:nvSpPr>
        <p:spPr/>
        <p:txBody>
          <a:bodyPr/>
          <a:lstStyle/>
          <a:p>
            <a:r>
              <a:rPr lang="en-US" smtClean="0"/>
              <a:t>tutorial/android/sayhello/prog</a:t>
            </a:r>
            <a:endParaRPr lang="en-US"/>
          </a:p>
        </p:txBody>
      </p:sp>
      <p:sp>
        <p:nvSpPr>
          <p:cNvPr id="5" name="Footer Placeholder 4"/>
          <p:cNvSpPr>
            <a:spLocks noGrp="1"/>
          </p:cNvSpPr>
          <p:nvPr>
            <p:ph type="ftr" sz="quarter" idx="11"/>
          </p:nvPr>
        </p:nvSpPr>
        <p:spPr/>
        <p:txBody>
          <a:bodyPr/>
          <a:lstStyle/>
          <a:p>
            <a:r>
              <a:rPr lang="en-US" smtClean="0"/>
              <a:t>/  5</a:t>
            </a:r>
            <a:endParaRPr lang="en-US"/>
          </a:p>
        </p:txBody>
      </p:sp>
      <p:sp>
        <p:nvSpPr>
          <p:cNvPr id="6" name="Slide Number Placeholder 5"/>
          <p:cNvSpPr>
            <a:spLocks noGrp="1"/>
          </p:cNvSpPr>
          <p:nvPr>
            <p:ph type="sldNum" sz="quarter" idx="12"/>
          </p:nvPr>
        </p:nvSpPr>
        <p:spPr/>
        <p:txBody>
          <a:bodyPr/>
          <a:lstStyle/>
          <a:p>
            <a:fld id="{1F9C845B-2581-4BFE-8EE2-9A81595A3207}" type="slidenum">
              <a:rPr lang="en-US" smtClean="0"/>
              <a:t>5</a:t>
            </a:fld>
            <a:endParaRPr lang="en-US"/>
          </a:p>
        </p:txBody>
      </p:sp>
    </p:spTree>
    <p:extLst>
      <p:ext uri="{BB962C8B-B14F-4D97-AF65-F5344CB8AC3E}">
        <p14:creationId xmlns:p14="http://schemas.microsoft.com/office/powerpoint/2010/main" val="1484139772"/>
      </p:ext>
    </p:extLst>
  </p:cSld>
  <p:clrMapOvr>
    <a:masterClrMapping/>
  </p:clrMapOvr>
</p:sld>
</file>

<file path=ppt/theme/theme1.xml><?xml version="1.0" encoding="utf-8"?>
<a:theme xmlns:a="http://schemas.openxmlformats.org/drawingml/2006/main" name="androidSl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droidSlides" id="{BE1B15B1-4952-4CBB-9E8A-BEB2E0634118}" vid="{AC433EC5-E69B-4CC3-B82C-6B66EB6E7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androidSlides</Template>
  <TotalTime>16</TotalTime>
  <Words>249</Words>
  <Application>Microsoft Office PowerPoint</Application>
  <PresentationFormat>Widescreen</PresentationFormat>
  <Paragraphs>46</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Courier New</vt:lpstr>
      <vt:lpstr>androidSlides</vt:lpstr>
      <vt:lpstr>Android – SayHello (prog)</vt:lpstr>
      <vt:lpstr>Android – SayHello(prog)</vt:lpstr>
      <vt:lpstr>PowerPoint Presentation</vt:lpstr>
      <vt:lpstr>References</vt:lpstr>
      <vt:lpstr>Exercise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 SayHello (prog)</dc:title>
  <dc:creator>Anthony Souza</dc:creator>
  <cp:lastModifiedBy>Anthony Souza</cp:lastModifiedBy>
  <cp:revision>2</cp:revision>
  <dcterms:created xsi:type="dcterms:W3CDTF">2015-07-27T05:59:16Z</dcterms:created>
  <dcterms:modified xsi:type="dcterms:W3CDTF">2015-07-27T06:15:17Z</dcterms:modified>
</cp:coreProperties>
</file>