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E405A-5EBE-4216-AB15-812F6FEF7394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CBF9-283F-40FF-8227-3C31215A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3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CBF9-283F-40FF-8227-3C31215AC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location/LocationListener.html" TargetMode="External"/><Relationship Id="rId2" Type="http://schemas.openxmlformats.org/officeDocument/2006/relationships/hyperlink" Target="http://developer.android.com/reference/android/location/LocationManag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application allows the user to see their current location based on latitude and longitude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latitude and longitude gets updated on change of location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LocationListener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as callback whenever there are location events 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permission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android.permission.ACCESS_FINE_LOCATION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to be declared in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LocationManager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to access the GPS information on the device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location information can be obtained in 3 ways :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NEWORK_PROVIDER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GPS_PROVIDER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(used in the example)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PASSIVE_PROVIDER 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onLocationChanged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location has changed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update the change in latitude and longitude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lnSpcReduction="10000"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other callback methods are: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onProviderDisabled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provide is disabled by the user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onProviderEnabled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provider is enabled by the user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onStatusChanged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provider status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</a:p>
          <a:p>
            <a:pPr marL="939800" lvl="2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may take a while for GPS information to be obtained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practice to display the last known location whenever available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getLastKnownLocation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 the last known location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from which longitude and latitude from previous session can be obtained using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getLongitude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getLatitude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the “geo fix” command in the emulator console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To send mock location data from the command line.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Launch your application in the Android emulator and open a terminal/console in your SDK's /tools directory.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Connect to the emulator console. Use the command:</a:t>
            </a:r>
            <a:b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telnet localhost </a:t>
            </a: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&lt;console-port&gt;</a:t>
            </a:r>
            <a:b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telnet localhost 5554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Send the location data:</a:t>
            </a: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geo fix longitude latitude altitude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This command accepts a longitude and latitude in decimal degrees, and an optional altitude in meters. For example:</a:t>
            </a: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geo fix  -121.45356  46.51119  4392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emulate GPS using DDMS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Switch to the DDMS (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Dalvik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Debug Monitor Service) perspective.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Using the Manual tab under Location Controls, manually send individual longitude/latitude coordinates to the device.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 a GPX file describing a route for playback to the device.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 a KML file describing individual place marks for sequenced playback to the device.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6" y="1331300"/>
            <a:ext cx="10515600" cy="50596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5360" y="182562"/>
            <a:ext cx="874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Accessed in Android Studio with:</a:t>
            </a:r>
          </a:p>
          <a:p>
            <a:r>
              <a:rPr lang="en-US" dirty="0"/>
              <a:t>	</a:t>
            </a:r>
            <a:r>
              <a:rPr lang="en-US" dirty="0" smtClean="0"/>
              <a:t>Tools -&gt; </a:t>
            </a:r>
            <a:r>
              <a:rPr lang="en-US" smtClean="0"/>
              <a:t>Android -&gt; </a:t>
            </a:r>
            <a:r>
              <a:rPr lang="en-US" dirty="0" smtClean="0"/>
              <a:t>Android Device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  <a:buFont typeface="Arial"/>
              <a:buChar char="●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LocationManager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  <a:buFont typeface="Arial"/>
              <a:buChar char="●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LocationListener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another label that displays the accuracy of the Location object.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2779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13</TotalTime>
  <Words>238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androidSlides</vt:lpstr>
      <vt:lpstr>Android - GPS</vt:lpstr>
      <vt:lpstr>PowerPoint Presentation</vt:lpstr>
      <vt:lpstr>Using the “geo fix” command in the emulator console</vt:lpstr>
      <vt:lpstr>Three ways to emulate GPS using DDMS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GPS</dc:title>
  <dc:creator>Anthony Souza</dc:creator>
  <cp:lastModifiedBy>Anthony Souza</cp:lastModifiedBy>
  <cp:revision>3</cp:revision>
  <dcterms:created xsi:type="dcterms:W3CDTF">2015-07-31T00:05:31Z</dcterms:created>
  <dcterms:modified xsi:type="dcterms:W3CDTF">2015-07-31T07:29:05Z</dcterms:modified>
</cp:coreProperties>
</file>