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451EC-92BE-44CD-A5CA-266BE9923062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134179-D28A-4794-8E25-9A8A668DA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13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34179-D28A-4794-8E25-9A8A668DAB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5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tutorial/android/service/started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30FDE-C482-4A31-9FAF-C46D6672E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30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tutorial/android/service/started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30FDE-C482-4A31-9FAF-C46D6672E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40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tutorial/android/service/started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30FDE-C482-4A31-9FAF-C46D6672E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03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3782"/>
            <a:ext cx="10515600" cy="50131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10764" y="0"/>
            <a:ext cx="4581236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tutorial/android/service/started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23876" y="6390981"/>
            <a:ext cx="527631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92526" y="6390980"/>
            <a:ext cx="423714" cy="365125"/>
          </a:xfr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DE30FDE-C482-4A31-9FAF-C46D6672E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81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tutorial/android/service/started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30FDE-C482-4A31-9FAF-C46D6672E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9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tutorial/android/service/started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30FDE-C482-4A31-9FAF-C46D6672E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77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tutorial/android/service/started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30FDE-C482-4A31-9FAF-C46D6672E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50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tutorial/android/service/started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30FDE-C482-4A31-9FAF-C46D6672E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35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tutorial/android/service/started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30FDE-C482-4A31-9FAF-C46D6672E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20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tutorial/android/service/started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30FDE-C482-4A31-9FAF-C46D6672E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01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tutorial/android/service/started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30FDE-C482-4A31-9FAF-C46D6672E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16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tutorial/android/service/started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30FDE-C482-4A31-9FAF-C46D6672E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79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app/Service.html" TargetMode="External"/><Relationship Id="rId2" Type="http://schemas.openxmlformats.org/officeDocument/2006/relationships/hyperlink" Target="http://developer.android.com/guide/components/servic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veloper.android.com/reference/android/app/PendingIntent.html" TargetMode="External"/><Relationship Id="rId5" Type="http://schemas.openxmlformats.org/officeDocument/2006/relationships/hyperlink" Target="http://developer.android.com/reference/android/app/Notification.html" TargetMode="External"/><Relationship Id="rId4" Type="http://schemas.openxmlformats.org/officeDocument/2006/relationships/hyperlink" Target="http://developer.android.com/reference/android/app/IntentService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– Service (started)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/>
              <a:t>An Android Service is an application component that can perform long running operations.</a:t>
            </a:r>
          </a:p>
          <a:p>
            <a:pPr marL="571500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/>
              <a:t>By default, a service runs in the context of the UI thread. I.e., requires a thread to be created for background operations.</a:t>
            </a:r>
          </a:p>
          <a:p>
            <a:pPr marL="571500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/>
              <a:t>A started service can run indefinitely. It is usually created to perform a single operation that does not return any results (e.g., download a file).</a:t>
            </a:r>
          </a:p>
          <a:p>
            <a:pPr marL="571500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/>
              <a:t>A started service often posts completion of a task via a notification in the status bar.</a:t>
            </a:r>
          </a:p>
          <a:p>
            <a:pPr marL="571500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/>
              <a:t>A started service is created via a call to ContextWrapper.startService() (class ContextWrapper is a base class of class Activity).</a:t>
            </a:r>
          </a:p>
          <a:p>
            <a:pPr marL="571500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/>
              <a:t>A started service needs to derive from class android.app.Service and needs to override onStartCommand().</a:t>
            </a:r>
          </a:p>
          <a:p>
            <a:pPr marL="571500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/>
              <a:t>A service needs to be declared in AndroidManifest.xml using the &lt;service&gt; tag.</a:t>
            </a:r>
          </a:p>
          <a:p>
            <a:pPr marL="571500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/>
              <a:t>Helper class IntentService automatically creates a background thread and adds a message queue.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tutorial/android/service/started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30FDE-C482-4A31-9FAF-C46D6672EF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98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tutorial/android/service/started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30FDE-C482-4A31-9FAF-C46D6672EF13}" type="slidenum">
              <a:rPr lang="en-US" smtClean="0"/>
              <a:t>2</a:t>
            </a:fld>
            <a:endParaRPr lang="en-US"/>
          </a:p>
        </p:txBody>
      </p:sp>
      <p:sp>
        <p:nvSpPr>
          <p:cNvPr id="7" name="Shape 32"/>
          <p:cNvSpPr txBox="1"/>
          <p:nvPr/>
        </p:nvSpPr>
        <p:spPr>
          <a:xfrm>
            <a:off x="2085269" y="5508681"/>
            <a:ext cx="3657600" cy="88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dirty="0"/>
              <a:t>Step 1: Enter "12" and press "Compute" button. Application will automatically terminate and return to the home screen.</a:t>
            </a:r>
          </a:p>
        </p:txBody>
      </p:sp>
      <p:sp>
        <p:nvSpPr>
          <p:cNvPr id="8" name="Shape 33"/>
          <p:cNvSpPr txBox="1"/>
          <p:nvPr/>
        </p:nvSpPr>
        <p:spPr>
          <a:xfrm>
            <a:off x="5854994" y="5508681"/>
            <a:ext cx="3657600" cy="88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Step 2: After 5 seconds a notification icon will appear in the top left corner of the screen.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884" y="365125"/>
            <a:ext cx="3322185" cy="50553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319" y="365125"/>
            <a:ext cx="3526275" cy="505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327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tutorial/android/service/started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30FDE-C482-4A31-9FAF-C46D6672EF13}" type="slidenum">
              <a:rPr lang="en-US" smtClean="0"/>
              <a:t>3</a:t>
            </a:fld>
            <a:endParaRPr lang="en-US"/>
          </a:p>
        </p:txBody>
      </p:sp>
      <p:sp>
        <p:nvSpPr>
          <p:cNvPr id="8" name="Shape 40"/>
          <p:cNvSpPr txBox="1"/>
          <p:nvPr/>
        </p:nvSpPr>
        <p:spPr>
          <a:xfrm>
            <a:off x="2056185" y="5580980"/>
            <a:ext cx="3657600" cy="67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dirty="0"/>
              <a:t>Step 3: Swiping from the top of the screen downward will reveal the notifications.</a:t>
            </a:r>
          </a:p>
        </p:txBody>
      </p:sp>
      <p:sp>
        <p:nvSpPr>
          <p:cNvPr id="9" name="Shape 41"/>
          <p:cNvSpPr txBox="1"/>
          <p:nvPr/>
        </p:nvSpPr>
        <p:spPr>
          <a:xfrm>
            <a:off x="6209584" y="5580980"/>
            <a:ext cx="3657600" cy="81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Step 4: Click on the notification will re-launch the app which will then display the result of the computation.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072" y="365125"/>
            <a:ext cx="3509713" cy="52158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047" y="365125"/>
            <a:ext cx="3474137" cy="521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987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5300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/>
              <a:t>General overview of </a:t>
            </a:r>
            <a:r>
              <a:rPr lang="en" u="sng" dirty="0">
                <a:solidFill>
                  <a:schemeClr val="hlink"/>
                </a:solidFill>
                <a:hlinkClick r:id="rId2"/>
              </a:rPr>
              <a:t>Android Services</a:t>
            </a:r>
          </a:p>
          <a:p>
            <a:pPr marL="495300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android.app.Service</a:t>
            </a:r>
          </a:p>
          <a:p>
            <a:pPr marL="495300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android.app.IntentService</a:t>
            </a:r>
          </a:p>
          <a:p>
            <a:pPr marL="495300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u="sng" dirty="0">
                <a:solidFill>
                  <a:schemeClr val="hlink"/>
                </a:solidFill>
                <a:hlinkClick r:id="rId5"/>
              </a:rPr>
              <a:t>android.app.Notification</a:t>
            </a:r>
          </a:p>
          <a:p>
            <a:pPr marL="495300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u="sng" dirty="0">
                <a:solidFill>
                  <a:schemeClr val="hlink"/>
                </a:solidFill>
                <a:hlinkClick r:id="rId6"/>
              </a:rPr>
              <a:t>android.app.PendingIntent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tutorial/android/service/started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30FDE-C482-4A31-9FAF-C46D6672EF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19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Change the application such that it will compute the Fibonacci as well as the summation of the input value (i.e., 1 + 2 + 3 + ... + n). The summation should be performed in a separate service. For the new service, derive your implementation from base class android.app.Service (not android.app.IntentService). Use a HandlerThread to run the computation in the background. The summation should force a 3 second delay and post a notification for the result.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tutorial/android/service/started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30FDE-C482-4A31-9FAF-C46D6672EF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96129"/>
      </p:ext>
    </p:extLst>
  </p:cSld>
  <p:clrMapOvr>
    <a:masterClrMapping/>
  </p:clrMapOvr>
</p:sld>
</file>

<file path=ppt/theme/theme1.xml><?xml version="1.0" encoding="utf-8"?>
<a:theme xmlns:a="http://schemas.openxmlformats.org/drawingml/2006/main" name="android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droidSlides" id="{BE1B15B1-4952-4CBB-9E8A-BEB2E0634118}" vid="{AC433EC5-E69B-4CC3-B82C-6B66EB6E7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androidSlides</Template>
  <TotalTime>3</TotalTime>
  <Words>356</Words>
  <Application>Microsoft Office PowerPoint</Application>
  <PresentationFormat>Widescreen</PresentationFormat>
  <Paragraphs>36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androidSlides</vt:lpstr>
      <vt:lpstr>Android – Service (started)</vt:lpstr>
      <vt:lpstr>PowerPoint Presentation</vt:lpstr>
      <vt:lpstr>PowerPoint Presentation</vt:lpstr>
      <vt:lpstr>PowerPoint Presentation</vt:lpstr>
      <vt:lpstr>Exercise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– Service (started)</dc:title>
  <dc:creator>Anthony Souza</dc:creator>
  <cp:lastModifiedBy>Anthony Souza</cp:lastModifiedBy>
  <cp:revision>1</cp:revision>
  <dcterms:created xsi:type="dcterms:W3CDTF">2015-07-31T02:07:10Z</dcterms:created>
  <dcterms:modified xsi:type="dcterms:W3CDTF">2015-07-31T02:10:55Z</dcterms:modified>
</cp:coreProperties>
</file>