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1C3FE-8D8F-4904-A74C-66372DC28DC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7C5FC-E4A2-4BD1-A092-5B3AC0823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3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7C5FC-E4A2-4BD1-A092-5B3AC08233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64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D84F-D414-4332-8EB1-0945319FD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6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D84F-D414-4332-8EB1-0945319FD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7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D84F-D414-4332-8EB1-0945319FD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6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tutorial/android/sound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4A4D84F-D414-4332-8EB1-0945319FD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58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D84F-D414-4332-8EB1-0945319FD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5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tutorial/android/sound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D84F-D414-4332-8EB1-0945319FD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8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tutorial/android/sound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D84F-D414-4332-8EB1-0945319FD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3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tutorial/android/sound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D84F-D414-4332-8EB1-0945319FD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2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tutorial/android/sound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D84F-D414-4332-8EB1-0945319FD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1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tutorial/android/sound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D84F-D414-4332-8EB1-0945319FD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2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tutorial/android/sound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D84F-D414-4332-8EB1-0945319FD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tutorial/android/sound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4D84F-D414-4332-8EB1-0945319FD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widget/ToggleButton.html" TargetMode="External"/><Relationship Id="rId2" Type="http://schemas.openxmlformats.org/officeDocument/2006/relationships/hyperlink" Target="http://developer.android.com/reference/android/media/MediaPlayer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- 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207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application demonstrates the use of </a:t>
            </a:r>
            <a:r>
              <a:rPr lang="en-US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MediaPlayer</a:t>
            </a:r>
            <a:endParaRPr lang="en-US" sz="24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207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button allows the user to start and stop the media playback</a:t>
            </a:r>
          </a:p>
          <a:p>
            <a:pPr marL="5207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switch allows the user to enable/disable the looping of playback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07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switch is implemented using the </a:t>
            </a:r>
            <a:r>
              <a:rPr lang="en-US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ToggleButton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widget provided by </a:t>
            </a:r>
            <a:r>
              <a:rPr lang="en-US" sz="2400" dirty="0"/>
              <a:t>A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ndroid</a:t>
            </a:r>
          </a:p>
          <a:p>
            <a:pPr marL="5207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</a:t>
            </a:r>
            <a:r>
              <a:rPr lang="en-US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ToggleButton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is: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- enable looping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 - disable looping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07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MediaPlayer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support several sources. </a:t>
            </a:r>
          </a:p>
          <a:p>
            <a:pPr marL="5207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Here, local resource is used as source for playback 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Placed in 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res/raw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directory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Referenced using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resourceID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D84F-D414-4332-8EB1-0945319FD0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5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8"/>
          </a:xfrm>
        </p:spPr>
        <p:txBody>
          <a:bodyPr>
            <a:normAutofit lnSpcReduction="10000"/>
          </a:bodyPr>
          <a:lstStyle/>
          <a:p>
            <a:pPr marL="5207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MediaPlayer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 various states: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the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MediaPlayer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created using 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new()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object is in '</a:t>
            </a:r>
            <a:r>
              <a:rPr lang="en-US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idle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 state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MediaPlayer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 to be in '</a:t>
            </a:r>
            <a:r>
              <a:rPr lang="en-US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prepared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 state before it is 'started'</a:t>
            </a:r>
          </a:p>
          <a:p>
            <a:pPr marL="1663700" lvl="3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prepare()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the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MediaPlayer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created using 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create()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object is already '</a:t>
            </a:r>
            <a:r>
              <a:rPr lang="en-US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prepared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</a:p>
          <a:p>
            <a:pPr marL="1663700" lvl="3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not call 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prepare()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explicitly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MediaPlayer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enters '</a:t>
            </a:r>
            <a:r>
              <a:rPr lang="en-US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Stopped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 state by calling 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stop()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MediaPlayer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enters '</a:t>
            </a:r>
            <a:r>
              <a:rPr lang="en-US" i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PlaybackCompleted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 state when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OnCompletion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invoked and looping is not enabled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07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playback reaches end of the stream,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looping is enabled, the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MediaPlayer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still in 'started' state 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looping is not enabled, then callback method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onCompletion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invoked</a:t>
            </a:r>
          </a:p>
          <a:p>
            <a:pPr marL="1663700" lvl="3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Registered using </a:t>
            </a:r>
            <a:r>
              <a:rPr lang="en-US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setOnCompletionListener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D84F-D414-4332-8EB1-0945319FD0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D84F-D414-4332-8EB1-0945319FD0C7}" type="slidenum">
              <a:rPr lang="en-US" smtClean="0"/>
              <a:t>3</a:t>
            </a:fld>
            <a:endParaRPr lang="en-US"/>
          </a:p>
        </p:txBody>
      </p:sp>
      <p:sp>
        <p:nvSpPr>
          <p:cNvPr id="7" name="Shape 33"/>
          <p:cNvSpPr txBox="1"/>
          <p:nvPr/>
        </p:nvSpPr>
        <p:spPr>
          <a:xfrm>
            <a:off x="1042601" y="365125"/>
            <a:ext cx="9449925" cy="9202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537634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button provided helps user to start and stop the playback</a:t>
            </a:r>
          </a:p>
          <a:p>
            <a:pPr marL="537634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switch provided helps used to enable/disable the looping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01" y="1285400"/>
            <a:ext cx="3857625" cy="51055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563" y="1285400"/>
            <a:ext cx="3857625" cy="510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3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D84F-D414-4332-8EB1-0945319FD0C7}" type="slidenum">
              <a:rPr lang="en-US" smtClean="0"/>
              <a:t>4</a:t>
            </a:fld>
            <a:endParaRPr lang="en-US"/>
          </a:p>
        </p:txBody>
      </p:sp>
      <p:sp>
        <p:nvSpPr>
          <p:cNvPr id="7" name="Shape 39"/>
          <p:cNvSpPr txBox="1"/>
          <p:nvPr/>
        </p:nvSpPr>
        <p:spPr>
          <a:xfrm>
            <a:off x="319314" y="1117575"/>
            <a:ext cx="5156199" cy="4810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5207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the playback has reached end of stream, if the looping is not enabled, the state of button changes accordingly.</a:t>
            </a:r>
          </a:p>
          <a:p>
            <a:pPr marL="342900" indent="-34290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23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2805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619"/>
              <a:buFont typeface="Arial" panose="020B0604020202020204" pitchFamily="34" charset="0"/>
              <a:buChar char="•"/>
            </a:pPr>
            <a:r>
              <a:rPr lang="en-US" sz="23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3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MediaPlayer</a:t>
            </a:r>
            <a:r>
              <a:rPr lang="en-US" sz="23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3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the resources the object is holding has to be released once we are done using it</a:t>
            </a:r>
          </a:p>
          <a:p>
            <a:pPr marL="522805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619"/>
              <a:buFont typeface="Arial" panose="020B0604020202020204" pitchFamily="34" charset="0"/>
              <a:buChar char="•"/>
            </a:pPr>
            <a:r>
              <a:rPr lang="en-US" sz="23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 handling of resources (releasing the resources) </a:t>
            </a:r>
            <a:r>
              <a:rPr lang="en-US" sz="23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onPause</a:t>
            </a:r>
            <a:r>
              <a:rPr lang="en-US" sz="23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3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has to be done (not implemented in this example)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57" y="738259"/>
            <a:ext cx="3857625" cy="556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MediaPlayer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2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ToggleButton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D84F-D414-4332-8EB1-0945319FD0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2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an (arbitrary) MP3 file as a resource to the project (i.e., your favorite song). 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another button to the UI “Play MP3” that will play the MP3 file when pressed.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D84F-D414-4332-8EB1-0945319FD0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1997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4</TotalTime>
  <Words>298</Words>
  <Application>Microsoft Office PowerPoint</Application>
  <PresentationFormat>Widescreen</PresentationFormat>
  <Paragraphs>58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courier new</vt:lpstr>
      <vt:lpstr>androidSlides</vt:lpstr>
      <vt:lpstr>Android - Sound</vt:lpstr>
      <vt:lpstr>PowerPoint Presentation</vt:lpstr>
      <vt:lpstr>PowerPoint Presentation</vt:lpstr>
      <vt:lpstr>PowerPoint Presentation</vt:lpstr>
      <vt:lpstr>References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Sound</dc:title>
  <dc:creator>Anthony Souza</dc:creator>
  <cp:lastModifiedBy>Anthony Souza</cp:lastModifiedBy>
  <cp:revision>3</cp:revision>
  <dcterms:created xsi:type="dcterms:W3CDTF">2015-07-31T02:20:36Z</dcterms:created>
  <dcterms:modified xsi:type="dcterms:W3CDTF">2015-07-31T05:08:36Z</dcterms:modified>
</cp:coreProperties>
</file>