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0F3EC-7366-417F-A55E-876638E61127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BFA0F-8F65-4985-A3B1-8284DDC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BFA0F-8F65-4985-A3B1-8284DDCCF1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6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1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4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8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4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2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uder/android-tutori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This site features a list of various Android tutorials.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The complete source code for the tutorial can be downloaded by clicking on the download link 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All available tutorials are listed in the navigation bar to the left.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Click on a specific tutorial to see further details.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For each tutorial, there are a number of slides that explain some basics for the respective tutorial as well as the documented source code.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Switch between the slides and the source code view using the tabs on the top.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The first slide for each tutorial shows the directory path to the source code in the top right corner.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Use Android Studio to open a tutorial via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&gt; Open…&gt; Select root directory.</a:t>
            </a:r>
          </a:p>
          <a:p>
            <a:pPr marL="635000" indent="-457200">
              <a:buClr>
                <a:srgbClr val="000000"/>
              </a:buClr>
              <a:buSzPct val="100000"/>
            </a:pPr>
            <a:r>
              <a:rPr lang="en-US" dirty="0"/>
              <a:t>Fork on </a:t>
            </a:r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https://github.com/apuder/android-tutorials</a:t>
            </a:r>
            <a:r>
              <a:rPr lang="en-US" dirty="0"/>
              <a:t> </a:t>
            </a:r>
            <a:br>
              <a:rPr lang="en-US" dirty="0"/>
            </a:br>
            <a:r>
              <a:rPr lang="en-US" sz="1400" i="1" dirty="0"/>
              <a:t>Note: unfortunately the PDF viewer used for this site does not support hyperlinks (yet). Download the PDF via</a:t>
            </a:r>
            <a:br>
              <a:rPr lang="en-US" sz="1400" i="1" dirty="0"/>
            </a:br>
            <a:r>
              <a:rPr lang="en-US" sz="1400" i="1" dirty="0"/>
              <a:t>the download link in the top-right corner and use a desktop PDF viewer to open hyperlinks.</a:t>
            </a:r>
            <a:endParaRPr lang="en-US" i="1" dirty="0">
              <a:solidFill>
                <a:srgbClr val="000000"/>
              </a:solidFill>
              <a:sym typeface="Arial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1</a:t>
            </a:fld>
            <a:endParaRPr lang="en-US"/>
          </a:p>
        </p:txBody>
      </p:sp>
      <p:pic>
        <p:nvPicPr>
          <p:cNvPr id="7" name="Shape 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743" y="1798580"/>
            <a:ext cx="1333500" cy="38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378430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0</TotalTime>
  <Words>141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androidSlides</vt:lpstr>
      <vt:lpstr>Android Tutorials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Tutorials</dc:title>
  <dc:creator>Anthony Souza</dc:creator>
  <cp:lastModifiedBy>Anthony Souza</cp:lastModifiedBy>
  <cp:revision>1</cp:revision>
  <dcterms:created xsi:type="dcterms:W3CDTF">2015-07-31T02:38:22Z</dcterms:created>
  <dcterms:modified xsi:type="dcterms:W3CDTF">2015-07-31T02:39:15Z</dcterms:modified>
</cp:coreProperties>
</file>