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40" y="-10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7056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graphics/overview.html" TargetMode="External"/><Relationship Id="rId4" Type="http://schemas.openxmlformats.org/officeDocument/2006/relationships/hyperlink" Target="http://developer.android.com/guide/components/processes-and-thread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0" y="203200"/>
            <a:ext cx="7298099" cy="733431"/>
          </a:xfrm>
          <a:prstGeom prst="rect">
            <a:avLst/>
          </a:prstGeom>
        </p:spPr>
        <p:txBody>
          <a:bodyPr lIns="38100" tIns="38100" rIns="38100" bIns="38100" anchor="t" anchorCtr="0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</a:t>
            </a:r>
            <a:r>
              <a:rPr lang="en-US" sz="4266" dirty="0" smtClean="0"/>
              <a:t>Animation</a:t>
            </a:r>
            <a:endParaRPr lang="en-US" sz="4266" dirty="0"/>
          </a:p>
        </p:txBody>
      </p:sp>
      <p:sp>
        <p:nvSpPr>
          <p:cNvPr id="20" name="Shape 20"/>
          <p:cNvSpPr txBox="1"/>
          <p:nvPr/>
        </p:nvSpPr>
        <p:spPr>
          <a:xfrm>
            <a:off x="406400" y="1625600"/>
            <a:ext cx="9392500" cy="22929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marL="3810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/>
              <a:t>This tutorial shows the usage of </a:t>
            </a:r>
            <a:r>
              <a:rPr lang="en-US" sz="2400" dirty="0" err="1" smtClean="0"/>
              <a:t>ObjectAnimator</a:t>
            </a:r>
            <a:r>
              <a:rPr lang="en-US" sz="2400" dirty="0" smtClean="0"/>
              <a:t> from the animation framework to animate object properties.</a:t>
            </a:r>
          </a:p>
          <a:p>
            <a:pPr marL="3810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The example shows a ball that bounces from the top/left of the screen to the lower right corner.</a:t>
            </a:r>
          </a:p>
          <a:p>
            <a:pPr marL="3810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The animation </a:t>
            </a:r>
            <a:r>
              <a:rPr lang="en-US" sz="2400" dirty="0" smtClean="0"/>
              <a:t>can be done both via an XML resource as well as Java API.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6393057" y="0"/>
            <a:ext cx="3744899" cy="2820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33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</a:t>
            </a:r>
            <a:r>
              <a:rPr lang="en-US" sz="1333" b="1" dirty="0" smtClean="0"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endParaRPr lang="en-US" sz="1333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703825" y="597675"/>
            <a:ext cx="3267974" cy="100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12800" y="1828800"/>
            <a:ext cx="5156199" cy="48721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marL="457200" lvl="0" indent="-397933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chemeClr val="hlink"/>
                </a:solidFill>
                <a:hlinkClick r:id="rId3"/>
              </a:rPr>
              <a:t>Animation Framework</a:t>
            </a:r>
            <a:endParaRPr lang="en-US" sz="2666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85225" y="452300"/>
            <a:ext cx="2782049" cy="9486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609600" y="1930400"/>
            <a:ext cx="8998199" cy="81560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Add another </a:t>
            </a:r>
            <a:r>
              <a:rPr lang="en-US" sz="2400" dirty="0" err="1" smtClean="0"/>
              <a:t>ObjectAnimator</a:t>
            </a:r>
            <a:r>
              <a:rPr lang="en-US" sz="2400" dirty="0" smtClean="0"/>
              <a:t> that will rotate the ball while it bounces.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 Theme</vt:lpstr>
      <vt:lpstr>Android - Animation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 Animation</dc:title>
  <cp:lastModifiedBy>Arno Puder</cp:lastModifiedBy>
  <cp:revision>1</cp:revision>
  <dcterms:modified xsi:type="dcterms:W3CDTF">2014-09-27T18:25:46Z</dcterms:modified>
</cp:coreProperties>
</file>