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B4F03-DCBC-4DEB-840F-4E5E69E02D2B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DD9C1-EF9D-4217-80AA-587C8A946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70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D9C1-EF9D-4217-80AA-587C8A9465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06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tutorial/android/internationalization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F732-618C-4545-8F1A-84F67B0A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0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tutorial/android/internationalization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F732-618C-4545-8F1A-84F67B0A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6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tutorial/android/internationalization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F732-618C-4545-8F1A-84F67B0A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1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tutorial/android/internationalization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454F732-618C-4545-8F1A-84F67B0A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47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tutorial/android/internationalization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F732-618C-4545-8F1A-84F67B0A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3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tutorial/android/internationalization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F732-618C-4545-8F1A-84F67B0A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3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tutorial/android/internationalization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F732-618C-4545-8F1A-84F67B0A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9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tutorial/android/internationalization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F732-618C-4545-8F1A-84F67B0A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tutorial/android/internationalization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F732-618C-4545-8F1A-84F67B0A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1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tutorial/android/internationalization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F732-618C-4545-8F1A-84F67B0A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25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tutorial/android/internationalization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F732-618C-4545-8F1A-84F67B0A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7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tutorial/android/internationalization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4F732-618C-4545-8F1A-84F67B0A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7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topics/resources/index.html" TargetMode="External"/><Relationship Id="rId2" Type="http://schemas.openxmlformats.org/officeDocument/2006/relationships/hyperlink" Target="http://developer.android.com/guide/topics/resources/localiz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ference/android/widget/TextView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- Internationalization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Hello World" application localized for different languages</a:t>
            </a:r>
          </a:p>
          <a:p>
            <a:pPr marL="1032934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587"/>
            </a:pP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Currently English and German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view defined by layout resource via </a:t>
            </a:r>
            <a:r>
              <a:rPr lang="en-US" sz="2666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R.layout.main</a:t>
            </a: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TextView in layout resource references a string that can be internationalized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name of the directory contains the two letter country code by which different locales can be distinguished</a:t>
            </a:r>
          </a:p>
          <a:p>
            <a:pPr marL="918634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587"/>
            </a:pP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English version of string =&gt;</a:t>
            </a:r>
            <a:r>
              <a:rPr lang="en-US" sz="2133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res/values/strings.xml </a:t>
            </a: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(default)</a:t>
            </a:r>
          </a:p>
          <a:p>
            <a:pPr marL="918634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587"/>
            </a:pP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German version of string =&gt;</a:t>
            </a:r>
            <a:r>
              <a:rPr lang="en-US" sz="2133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33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res/values-de/strings.xml</a:t>
            </a:r>
            <a:endParaRPr lang="en-US"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Depending on device settings one of the string resource is used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 which do not need localization - declare in default resource file instead of declaring in all localized resource files</a:t>
            </a: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tutorial/android/internationalization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F732-618C-4545-8F1A-84F67B0AD4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2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6"/>
          <p:cNvSpPr txBox="1"/>
          <p:nvPr/>
        </p:nvSpPr>
        <p:spPr>
          <a:xfrm>
            <a:off x="304800" y="95793"/>
            <a:ext cx="11329851" cy="667076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main.xml, XML-attribute 'text' of tag </a:t>
            </a: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&lt;TextView&gt;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does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contain a string literal</a:t>
            </a:r>
            <a:b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references to string defined in </a:t>
            </a: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strings.xml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main.xml </a:t>
            </a:r>
            <a:b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 </a:t>
            </a: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android:text</a:t>
            </a: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="@string/greeting"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strings.xml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&lt;string name="greeting"&gt;Hello World!&lt;/string&gt;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application partially works when cross-compiled using XMLVM. Rotation does not work.</a:t>
            </a:r>
          </a:p>
        </p:txBody>
      </p:sp>
      <p:sp>
        <p:nvSpPr>
          <p:cNvPr id="5" name="Shape 29"/>
          <p:cNvSpPr txBox="1"/>
          <p:nvPr/>
        </p:nvSpPr>
        <p:spPr>
          <a:xfrm>
            <a:off x="1229121" y="3267933"/>
            <a:ext cx="2759674" cy="129772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designates a string resource to be looked up in strings.xml</a:t>
            </a:r>
          </a:p>
        </p:txBody>
      </p:sp>
      <p:sp>
        <p:nvSpPr>
          <p:cNvPr id="6" name="Shape 30"/>
          <p:cNvSpPr txBox="1"/>
          <p:nvPr/>
        </p:nvSpPr>
        <p:spPr>
          <a:xfrm>
            <a:off x="4601029" y="3257006"/>
            <a:ext cx="2868049" cy="13967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designates a symbolic label used to identify</a:t>
            </a:r>
            <a:b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particular string</a:t>
            </a:r>
          </a:p>
        </p:txBody>
      </p:sp>
      <p:sp>
        <p:nvSpPr>
          <p:cNvPr id="7" name="Shape 27"/>
          <p:cNvSpPr/>
          <p:nvPr/>
        </p:nvSpPr>
        <p:spPr>
          <a:xfrm>
            <a:off x="3493039" y="2079176"/>
            <a:ext cx="1557151" cy="593856"/>
          </a:xfrm>
          <a:prstGeom prst="ellips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28"/>
          <p:cNvSpPr/>
          <p:nvPr/>
        </p:nvSpPr>
        <p:spPr>
          <a:xfrm>
            <a:off x="5221002" y="2080006"/>
            <a:ext cx="1734076" cy="633743"/>
          </a:xfrm>
          <a:prstGeom prst="ellips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hape 31"/>
          <p:cNvCxnSpPr/>
          <p:nvPr/>
        </p:nvCxnSpPr>
        <p:spPr>
          <a:xfrm flipH="1">
            <a:off x="3587927" y="2785060"/>
            <a:ext cx="396868" cy="396868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" name="Shape 33"/>
          <p:cNvCxnSpPr/>
          <p:nvPr/>
        </p:nvCxnSpPr>
        <p:spPr>
          <a:xfrm>
            <a:off x="6237826" y="2794080"/>
            <a:ext cx="23637" cy="387848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tutorial/android/internationalization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F732-618C-4545-8F1A-84F67B0AD4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34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tutorial/android/internationalization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F732-618C-4545-8F1A-84F67B0AD421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6" y="296091"/>
            <a:ext cx="3857625" cy="45894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178" y="1779790"/>
            <a:ext cx="3857625" cy="4589419"/>
          </a:xfrm>
          <a:prstGeom prst="rect">
            <a:avLst/>
          </a:prstGeom>
        </p:spPr>
      </p:pic>
      <p:sp>
        <p:nvSpPr>
          <p:cNvPr id="9" name="Shape 47"/>
          <p:cNvSpPr txBox="1"/>
          <p:nvPr/>
        </p:nvSpPr>
        <p:spPr>
          <a:xfrm>
            <a:off x="909053" y="5323815"/>
            <a:ext cx="2904300" cy="8861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English :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res/values/strings.xml </a:t>
            </a:r>
          </a:p>
        </p:txBody>
      </p:sp>
      <p:sp>
        <p:nvSpPr>
          <p:cNvPr id="10" name="Shape 41"/>
          <p:cNvSpPr txBox="1"/>
          <p:nvPr/>
        </p:nvSpPr>
        <p:spPr>
          <a:xfrm>
            <a:off x="8382572" y="365125"/>
            <a:ext cx="3511399" cy="83953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emulator locale can be changed using the adb shell</a:t>
            </a:r>
          </a:p>
        </p:txBody>
      </p:sp>
      <p:sp>
        <p:nvSpPr>
          <p:cNvPr id="11" name="Shape 42"/>
          <p:cNvSpPr txBox="1"/>
          <p:nvPr/>
        </p:nvSpPr>
        <p:spPr>
          <a:xfrm>
            <a:off x="8042803" y="1204660"/>
            <a:ext cx="4190939" cy="4721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537634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Pick the language code to which you want to change the locale </a:t>
            </a:r>
            <a:r>
              <a:rPr lang="en-US" sz="2133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endParaRPr lang="en-US" sz="213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7634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the emulator is launched, run adb shell:</a:t>
            </a:r>
          </a:p>
          <a:p>
            <a:pPr rtl="0"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33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33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adb </a:t>
            </a:r>
            <a:r>
              <a:rPr lang="en-US" sz="2133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shell</a:t>
            </a:r>
          </a:p>
          <a:p>
            <a:pPr marL="537634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adb shell prompt, run:</a:t>
            </a:r>
          </a:p>
          <a:p>
            <a:pPr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33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setprop       persist.sys.language   de;stop;sleep 5;start</a:t>
            </a:r>
            <a:r>
              <a:rPr lang="en-US" sz="2133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marL="537634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emulator will restart</a:t>
            </a:r>
          </a:p>
        </p:txBody>
      </p:sp>
      <p:sp>
        <p:nvSpPr>
          <p:cNvPr id="12" name="Shape 48"/>
          <p:cNvSpPr txBox="1"/>
          <p:nvPr/>
        </p:nvSpPr>
        <p:spPr>
          <a:xfrm>
            <a:off x="4297089" y="673224"/>
            <a:ext cx="3313675" cy="8957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German :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res/values-de/strings.xml </a:t>
            </a:r>
          </a:p>
        </p:txBody>
      </p:sp>
      <p:sp>
        <p:nvSpPr>
          <p:cNvPr id="13" name="Shape 44"/>
          <p:cNvSpPr/>
          <p:nvPr/>
        </p:nvSpPr>
        <p:spPr>
          <a:xfrm>
            <a:off x="4291478" y="1993863"/>
            <a:ext cx="2027100" cy="300480"/>
          </a:xfrm>
          <a:prstGeom prst="ellips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44"/>
          <p:cNvSpPr/>
          <p:nvPr/>
        </p:nvSpPr>
        <p:spPr>
          <a:xfrm>
            <a:off x="5100441" y="4031296"/>
            <a:ext cx="2027100" cy="300480"/>
          </a:xfrm>
          <a:prstGeom prst="ellips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44"/>
          <p:cNvSpPr/>
          <p:nvPr/>
        </p:nvSpPr>
        <p:spPr>
          <a:xfrm>
            <a:off x="1153712" y="2586080"/>
            <a:ext cx="2027100" cy="300480"/>
          </a:xfrm>
          <a:prstGeom prst="ellips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44"/>
          <p:cNvSpPr/>
          <p:nvPr/>
        </p:nvSpPr>
        <p:spPr>
          <a:xfrm>
            <a:off x="248270" y="522984"/>
            <a:ext cx="2027100" cy="300480"/>
          </a:xfrm>
          <a:prstGeom prst="ellips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899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Localization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Application Resource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TextView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tutorial/android/internationalization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F732-618C-4545-8F1A-84F67B0AD4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1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 localization for French (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 The message to be displayed should be “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Salut</a:t>
            </a:r>
            <a:r>
              <a:rPr lang="en-US" dirty="0"/>
              <a:t>!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tutorial/android/internationalization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F732-618C-4545-8F1A-84F67B0AD4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85984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11</TotalTime>
  <Words>223</Words>
  <Application>Microsoft Office PowerPoint</Application>
  <PresentationFormat>Widescreen</PresentationFormat>
  <Paragraphs>52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androidSlides</vt:lpstr>
      <vt:lpstr>Android - Internationalization</vt:lpstr>
      <vt:lpstr>PowerPoint Presentation</vt:lpstr>
      <vt:lpstr>PowerPoint Presentation</vt:lpstr>
      <vt:lpstr>References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- Internationalization</dc:title>
  <dc:creator>Anthony Souza</dc:creator>
  <cp:lastModifiedBy>Anthony Souza</cp:lastModifiedBy>
  <cp:revision>4</cp:revision>
  <dcterms:created xsi:type="dcterms:W3CDTF">2015-07-30T22:51:15Z</dcterms:created>
  <dcterms:modified xsi:type="dcterms:W3CDTF">2015-07-30T23:02:34Z</dcterms:modified>
</cp:coreProperties>
</file>