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9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7D458-306E-47D8-9AE4-358101C7CA96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C388E-1E99-4722-A259-C8FBDAD17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3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C388E-1E99-4722-A259-C8FBDAD17B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7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42A5F-0CCD-45C8-A5BE-C1602BE1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ui/notifiers/toas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ui/dialog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App shows two different kinds of alerts: AlertDialog and Toast.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AlertDialog: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Modal dialog that can have one or more buttons.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Users have to explicitly acknowledge by pressing one of the buttons.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3200" dirty="0"/>
              <a:t>Toast: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Short text message that is displayed for a few seconds.</a:t>
            </a:r>
          </a:p>
          <a:p>
            <a:pPr marL="876300" lvl="1" indent="-342900">
              <a:spcBef>
                <a:spcPts val="0"/>
              </a:spcBef>
              <a:buClr>
                <a:schemeClr val="dk1"/>
              </a:buClr>
              <a:buSzPct val="80000"/>
            </a:pPr>
            <a:r>
              <a:rPr lang="en" sz="2800" dirty="0"/>
              <a:t>Toasts are automatically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29908" y="5691140"/>
            <a:ext cx="194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Toast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32675" y="5691140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AlertDialog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42" y="365125"/>
            <a:ext cx="2767204" cy="4919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47" y="365125"/>
            <a:ext cx="2776728" cy="493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Toasts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third button with the title “Reject” to the AlertDialog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tutorial/android/alerts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42A5F-0CCD-45C8-A5BE-C1602BE18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36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7</TotalTime>
  <Words>93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Alerts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Alerts</dc:title>
  <dc:creator>Anthony Souza</dc:creator>
  <cp:lastModifiedBy>Anthony Souza</cp:lastModifiedBy>
  <cp:revision>3</cp:revision>
  <dcterms:created xsi:type="dcterms:W3CDTF">2015-07-30T09:03:05Z</dcterms:created>
  <dcterms:modified xsi:type="dcterms:W3CDTF">2015-08-07T01:34:50Z</dcterms:modified>
</cp:coreProperties>
</file>