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F3EC-7366-417F-A55E-876638E6112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FA0F-8F65-4985-A3B1-8284DDC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FA0F-8F65-4985-A3B1-8284DDCCF1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uder/android-tutori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This site features a list of various Android tutorials.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complete source code for the tutorial can be downloaded by clicking on the download link 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All available tutorials are listed in the navigation bar to the left.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Click on a specific tutorial to see further details.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For each tutorial, there are a number of slides that explain some basics for the respective tutorial as well as the documented source code.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Switch between the slides and the source code view using the tabs on the top.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first slide for each tutorial shows the directory path to the source code in the top right corner.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Use Android Studio to open a tutorial via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&gt; Open…&gt; Select root directory.</a:t>
            </a:r>
          </a:p>
          <a:p>
            <a:pPr marL="635000" indent="-457200">
              <a:buClr>
                <a:srgbClr val="000000"/>
              </a:buClr>
              <a:buSzPct val="100000"/>
            </a:pPr>
            <a:r>
              <a:rPr lang="en-US" dirty="0"/>
              <a:t>Fork on </a:t>
            </a:r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https://github.com/apuder/android-tutorials</a:t>
            </a:r>
            <a:r>
              <a:rPr lang="en-US" dirty="0"/>
              <a:t> 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1</a:t>
            </a:fld>
            <a:endParaRPr lang="en-US"/>
          </a:p>
        </p:txBody>
      </p:sp>
      <p:pic>
        <p:nvPicPr>
          <p:cNvPr id="7" name="Shape 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743" y="1798580"/>
            <a:ext cx="1333500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37843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0</TotalTime>
  <Words>141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androidSlides</vt:lpstr>
      <vt:lpstr>Android Tutorials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Tutorials</dc:title>
  <dc:creator>Anthony Souza</dc:creator>
  <cp:lastModifiedBy>Anthony Souza</cp:lastModifiedBy>
  <cp:revision>2</cp:revision>
  <dcterms:created xsi:type="dcterms:W3CDTF">2015-07-31T02:38:22Z</dcterms:created>
  <dcterms:modified xsi:type="dcterms:W3CDTF">2015-08-07T01:20:45Z</dcterms:modified>
</cp:coreProperties>
</file>