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176" y="-112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9420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resources/localization.html" TargetMode="External"/><Relationship Id="rId4" Type="http://schemas.openxmlformats.org/officeDocument/2006/relationships/hyperlink" Target="http://developer.android.com/guide/topics/resources/index.html" TargetMode="External"/><Relationship Id="rId5" Type="http://schemas.openxmlformats.org/officeDocument/2006/relationships/hyperlink" Target="http://developer.android.com/reference/android/widget/TextView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203050" y="202000"/>
            <a:ext cx="8991402" cy="9447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 </a:t>
            </a:r>
            <a:r>
              <a:rPr lang="en-US" sz="4266" dirty="0" smtClean="0"/>
              <a:t>Internationalization</a:t>
            </a:r>
            <a:r>
              <a:rPr lang="en-US" sz="42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2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(i18n)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203200" y="1219200"/>
            <a:ext cx="9660924" cy="6229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"Hello World" application localized for different languages</a:t>
            </a:r>
          </a:p>
          <a:p>
            <a:pPr marL="762000" marR="0" lvl="1" indent="-1862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Courier New"/>
              <a:buChar char="o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Currently English and German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view defined by layout resource via </a:t>
            </a: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R.layout.main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TextView in layout resource references a string that can be internationalized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name of the directory contains the two letter country code by which different locales can be distinguished</a:t>
            </a:r>
          </a:p>
          <a:p>
            <a:pPr marL="762000" marR="0" lvl="1" indent="-1862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Courier New"/>
              <a:buChar char="o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English version of string =&gt;</a:t>
            </a:r>
            <a:r>
              <a:rPr lang="en-US" sz="21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res/values/strings.xml 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(default)</a:t>
            </a:r>
          </a:p>
          <a:p>
            <a:pPr marL="762000" marR="0" lvl="1" indent="-1862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Courier New"/>
              <a:buChar char="o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 version of string =&gt;</a:t>
            </a:r>
            <a:r>
              <a:rPr lang="en-US" sz="21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res/values-de/strings.xml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Depending on device settings one of the string resource is used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 which do not need localization - declare in default resource file instead of declaring in all localized resource files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x="5689600" y="0"/>
            <a:ext cx="4448250" cy="3258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33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</a:t>
            </a:r>
            <a:r>
              <a:rPr lang="en-US" sz="1333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/internationalization</a:t>
            </a:r>
            <a:endParaRPr lang="en-US" sz="1333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/>
        </p:nvSpPr>
        <p:spPr>
          <a:xfrm>
            <a:off x="304800" y="304800"/>
            <a:ext cx="9696325" cy="70113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main.xml, XML-attribute 'text' of tag </a:t>
            </a: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&lt;TextView&gt;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does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contain a string literal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references to string defined in </a:t>
            </a: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strings.xml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main.xml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</a:t>
            </a: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android:text="@string/greeting"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strings.xml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&lt;string name="greeting"&gt;Hello World!&lt;/string&gt;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partially works when cross-compiled using XMLVM. Rotation does not work.</a:t>
            </a:r>
          </a:p>
        </p:txBody>
      </p:sp>
      <p:sp>
        <p:nvSpPr>
          <p:cNvPr id="27" name="Shape 27"/>
          <p:cNvSpPr/>
          <p:nvPr/>
        </p:nvSpPr>
        <p:spPr>
          <a:xfrm>
            <a:off x="3562711" y="2349147"/>
            <a:ext cx="1557151" cy="593856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5290674" y="2349977"/>
            <a:ext cx="1734076" cy="633743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1625600" y="3454375"/>
            <a:ext cx="2759674" cy="12977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designates a string resource to be looked up in strings.xml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5384800" y="3352800"/>
            <a:ext cx="2868049" cy="1396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designates a symbolic label used to identify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particular string</a:t>
            </a:r>
          </a:p>
        </p:txBody>
      </p:sp>
      <p:cxnSp>
        <p:nvCxnSpPr>
          <p:cNvPr id="31" name="Shape 31"/>
          <p:cNvCxnSpPr>
            <a:stCxn id="32" idx="0"/>
            <a:endCxn id="32" idx="0"/>
          </p:cNvCxnSpPr>
          <p:nvPr/>
        </p:nvCxnSpPr>
        <p:spPr>
          <a:xfrm flipH="1">
            <a:off x="3657599" y="3055031"/>
            <a:ext cx="396868" cy="396868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" name="Shape 33"/>
          <p:cNvCxnSpPr>
            <a:stCxn id="34" idx="0"/>
            <a:endCxn id="34" idx="0"/>
          </p:cNvCxnSpPr>
          <p:nvPr/>
        </p:nvCxnSpPr>
        <p:spPr>
          <a:xfrm>
            <a:off x="6307498" y="3064051"/>
            <a:ext cx="248776" cy="322615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600" y="1422375"/>
            <a:ext cx="3142849" cy="61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50" y="202850"/>
            <a:ext cx="2977575" cy="5834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6498650" y="305475"/>
            <a:ext cx="3511399" cy="13609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emulator locale can be changed using the adb shell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6299200" y="1727175"/>
            <a:ext cx="3799050" cy="4721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1862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 the language code to which you want to change the locale to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81000" marR="0" lvl="0" indent="-1862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the emulator is launched, run adb shell: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adb shell</a:t>
            </a:r>
          </a:p>
          <a:p>
            <a:pPr marL="381000" marR="0" lvl="0" indent="-1862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adb shell prompt, run:</a:t>
            </a:r>
          </a:p>
          <a:p>
            <a:pPr marL="381000" marR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setprop persist.sys.language de;stop;sleep 5;start</a:t>
            </a:r>
          </a:p>
          <a:p>
            <a:pPr marL="381000" marR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marL="381000" marR="0" lvl="0" indent="-1862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emulator will restart</a:t>
            </a:r>
          </a:p>
        </p:txBody>
      </p:sp>
      <p:sp>
        <p:nvSpPr>
          <p:cNvPr id="43" name="Shape 43"/>
          <p:cNvSpPr/>
          <p:nvPr/>
        </p:nvSpPr>
        <p:spPr>
          <a:xfrm>
            <a:off x="517021" y="2749147"/>
            <a:ext cx="2214881" cy="38988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3259937" y="2267126"/>
            <a:ext cx="2027100" cy="30048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3667146" y="4072097"/>
            <a:ext cx="2214881" cy="38988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11937" y="946326"/>
            <a:ext cx="2027100" cy="30048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/>
          <p:nvPr/>
        </p:nvSpPr>
        <p:spPr>
          <a:xfrm>
            <a:off x="203200" y="5994375"/>
            <a:ext cx="2904300" cy="8861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English :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res/values/strings.xml 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3149600" y="711175"/>
            <a:ext cx="3313675" cy="8957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 :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res/values-de/strings.xml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600900" y="701075"/>
            <a:ext cx="3271525" cy="1004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609600" y="1727175"/>
            <a:ext cx="5156199" cy="19699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lang="en-US" sz="2666" i="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Localization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lang="en-US" sz="2666" i="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Application Resource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lang="en-US" sz="2666" i="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TextView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85225" y="452300"/>
            <a:ext cx="2782049" cy="9486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09600" y="1930400"/>
            <a:ext cx="8998075" cy="20869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localization for French (fr). The message to be displayed should be “Salut</a:t>
            </a:r>
            <a:r>
              <a:rPr lang="en-US" sz="2666"/>
              <a:t>!</a:t>
            </a:r>
            <a:r>
              <a:rPr lang="en-US" sz="2666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Macintosh PowerPoint</Application>
  <PresentationFormat>Custom</PresentationFormat>
  <Paragraphs>41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 Theme</vt:lpstr>
      <vt:lpstr>Android - Internationalization (i18n)</vt:lpstr>
      <vt:lpstr>PowerPoint Presentation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 Internationalization (i18n)</dc:title>
  <cp:lastModifiedBy>Arno Puder</cp:lastModifiedBy>
  <cp:revision>1</cp:revision>
  <dcterms:modified xsi:type="dcterms:W3CDTF">2015-07-24T21:16:44Z</dcterms:modified>
</cp:coreProperties>
</file>