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76D8B1-BA2D-48CA-85CA-B62252D32DDF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B781C-3B60-4948-B493-19C9A3D6F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37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B781C-3B60-4948-B493-19C9A3D6F6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81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tutorial/android/widgets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6C83-A3DC-44F8-A4E9-D09DE6C64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09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tutorial/android/widgets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6C83-A3DC-44F8-A4E9-D09DE6C64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97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tutorial/android/widgets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6C83-A3DC-44F8-A4E9-D09DE6C64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03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3782"/>
            <a:ext cx="10515600" cy="50131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10764" y="0"/>
            <a:ext cx="4581236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tutorial/android/widgets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23876" y="6390981"/>
            <a:ext cx="527631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/  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92526" y="6390980"/>
            <a:ext cx="423714" cy="365125"/>
          </a:xfr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1E76C83-A3DC-44F8-A4E9-D09DE6C64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09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tutorial/android/widgets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6C83-A3DC-44F8-A4E9-D09DE6C64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97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tutorial/android/widgets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6C83-A3DC-44F8-A4E9-D09DE6C64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7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tutorial/android/widgets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6C83-A3DC-44F8-A4E9-D09DE6C64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73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tutorial/android/widgets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6C83-A3DC-44F8-A4E9-D09DE6C64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96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tutorial/android/widgets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6C83-A3DC-44F8-A4E9-D09DE6C64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8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tutorial/android/widgets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6C83-A3DC-44F8-A4E9-D09DE6C64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673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tutorial/android/widgets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6C83-A3DC-44F8-A4E9-D09DE6C64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3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tutorial/android/widgets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/  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76C83-A3DC-44F8-A4E9-D09DE6C64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76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developer.android.com/reference/android/widget/RadioGroup.html" TargetMode="External"/><Relationship Id="rId13" Type="http://schemas.openxmlformats.org/officeDocument/2006/relationships/hyperlink" Target="http://developer.android.com/reference/android/widget/DigitalClock.html" TargetMode="External"/><Relationship Id="rId18" Type="http://schemas.openxmlformats.org/officeDocument/2006/relationships/hyperlink" Target="http://developer.android.com/reference/android/widget/ProgressBar.html" TargetMode="External"/><Relationship Id="rId3" Type="http://schemas.openxmlformats.org/officeDocument/2006/relationships/hyperlink" Target="http://developer.android.com/reference/android/widget/ScrollView.html" TargetMode="External"/><Relationship Id="rId7" Type="http://schemas.openxmlformats.org/officeDocument/2006/relationships/hyperlink" Target="http://developer.android.com/reference/android/widget/CheckBox.html" TargetMode="External"/><Relationship Id="rId12" Type="http://schemas.openxmlformats.org/officeDocument/2006/relationships/hyperlink" Target="http://developer.android.com/reference/android/widget/AnalogClock.html" TargetMode="External"/><Relationship Id="rId17" Type="http://schemas.openxmlformats.org/officeDocument/2006/relationships/hyperlink" Target="http://developer.android.com/reference/android/widget/SeekBar.html" TargetMode="External"/><Relationship Id="rId2" Type="http://schemas.openxmlformats.org/officeDocument/2006/relationships/hyperlink" Target="http://developer.android.com/reference/android/widget/package-summary.html" TargetMode="External"/><Relationship Id="rId16" Type="http://schemas.openxmlformats.org/officeDocument/2006/relationships/hyperlink" Target="http://developer.android.com/reference/android/widget/ImageButton.html" TargetMode="External"/><Relationship Id="rId20" Type="http://schemas.openxmlformats.org/officeDocument/2006/relationships/hyperlink" Target="http://developer.android.com/reference/android/widget/Toas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veloper.android.com/reference/android/widget/EditText.html" TargetMode="External"/><Relationship Id="rId11" Type="http://schemas.openxmlformats.org/officeDocument/2006/relationships/hyperlink" Target="http://developer.android.com/reference/android/widget/RatingBar.html" TargetMode="External"/><Relationship Id="rId5" Type="http://schemas.openxmlformats.org/officeDocument/2006/relationships/hyperlink" Target="http://developer.android.com/reference/android/widget/Button.html" TargetMode="External"/><Relationship Id="rId15" Type="http://schemas.openxmlformats.org/officeDocument/2006/relationships/hyperlink" Target="http://developer.android.com/reference/android/widget/TimePicker.html" TargetMode="External"/><Relationship Id="rId10" Type="http://schemas.openxmlformats.org/officeDocument/2006/relationships/hyperlink" Target="http://developer.android.com/reference/android/widget/ToggleButton.html" TargetMode="External"/><Relationship Id="rId19" Type="http://schemas.openxmlformats.org/officeDocument/2006/relationships/hyperlink" Target="http://developer.android.com/reference/android/widget/Spinner.html" TargetMode="External"/><Relationship Id="rId4" Type="http://schemas.openxmlformats.org/officeDocument/2006/relationships/hyperlink" Target="http://developer.android.com/reference/android/widget/TextView.html" TargetMode="External"/><Relationship Id="rId9" Type="http://schemas.openxmlformats.org/officeDocument/2006/relationships/hyperlink" Target="http://developer.android.com/reference/android/widget/RadioButton.html" TargetMode="External"/><Relationship Id="rId14" Type="http://schemas.openxmlformats.org/officeDocument/2006/relationships/hyperlink" Target="http://developer.android.com/reference/android/widget/DatePicker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-  Widgets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 to demonstrate the available widgets in Android which enhance the UI experience</a:t>
            </a: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application demonstrates only the visual representation and not the associated callbacks.</a:t>
            </a: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Android widgets are available in the package 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android.widget.*</a:t>
            </a: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example, the widgets are implemented using layout XML - 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res/layout/main.xml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(it can be implemented programmatically)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tutorial/android/widgets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6C83-A3DC-44F8-A4E9-D09DE6C645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10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3782"/>
            <a:ext cx="3916680" cy="5013181"/>
          </a:xfrm>
        </p:spPr>
        <p:txBody>
          <a:bodyPr/>
          <a:lstStyle/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8765"/>
            </a:pPr>
            <a:r>
              <a:rPr lang="en-US" u="sng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Android Widgets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8765"/>
            </a:pPr>
            <a:r>
              <a:rPr lang="en-US" u="sng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ScrollView</a:t>
            </a:r>
            <a:endParaRPr lang="en-US" u="sng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8765"/>
            </a:pPr>
            <a:r>
              <a:rPr lang="en-US" u="sng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TextView</a:t>
            </a: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8765"/>
            </a:pPr>
            <a:r>
              <a:rPr lang="en-US" u="sng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Button</a:t>
            </a: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8765"/>
            </a:pPr>
            <a:r>
              <a:rPr lang="en-US" u="sng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EditText</a:t>
            </a: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8765"/>
            </a:pPr>
            <a:r>
              <a:rPr lang="en-US" u="sng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CheckBox</a:t>
            </a:r>
            <a:endParaRPr lang="en-US" u="sng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  <a:hlinkClick r:id="rId7"/>
            </a:endParaRP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8765"/>
            </a:pPr>
            <a:r>
              <a:rPr lang="en-US" u="sng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RadioGroup</a:t>
            </a:r>
            <a:endParaRPr lang="en-US" u="sng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  <a:hlinkClick r:id="rId8"/>
            </a:endParaRP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8765"/>
            </a:pPr>
            <a:r>
              <a:rPr lang="en-US" u="sng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RadioButton</a:t>
            </a:r>
            <a:endParaRPr lang="en-US" u="sng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  <a:hlinkClick r:id="rId9"/>
            </a:endParaRP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8765"/>
            </a:pPr>
            <a:r>
              <a:rPr lang="en-US" u="sng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ToggleButton</a:t>
            </a:r>
            <a:endParaRPr lang="en-US" u="sng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  <a:hlinkClick r:id="rId10"/>
            </a:endParaRP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8765"/>
            </a:pPr>
            <a:r>
              <a:rPr lang="en-US" u="sng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RatingBar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tutorial/android/widgets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6C83-A3DC-44F8-A4E9-D09DE6C64562}" type="slidenum">
              <a:rPr lang="en-US" smtClean="0"/>
              <a:t>10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127171" y="1163781"/>
            <a:ext cx="3916680" cy="5013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8765"/>
            </a:pPr>
            <a:r>
              <a:rPr lang="en-US" u="sng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AnalogClock</a:t>
            </a:r>
            <a:endParaRPr lang="en-US" u="sng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  <a:hlinkClick r:id="rId12"/>
            </a:endParaRP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8765"/>
            </a:pPr>
            <a:r>
              <a:rPr lang="en-US" u="sng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13"/>
              </a:rPr>
              <a:t>DigitalClock</a:t>
            </a:r>
            <a:endParaRPr lang="en-US" u="sng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  <a:hlinkClick r:id="rId13"/>
            </a:endParaRP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8765"/>
            </a:pPr>
            <a:r>
              <a:rPr lang="en-US" u="sng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14"/>
              </a:rPr>
              <a:t>DatePicker</a:t>
            </a:r>
            <a:endParaRPr lang="en-US" u="sng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  <a:hlinkClick r:id="rId14"/>
            </a:endParaRP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8765"/>
            </a:pPr>
            <a:r>
              <a:rPr lang="en-US" u="sng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15"/>
              </a:rPr>
              <a:t>TimePicker</a:t>
            </a:r>
            <a:endParaRPr lang="en-US" u="sng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  <a:hlinkClick r:id="rId15"/>
            </a:endParaRP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8765"/>
            </a:pPr>
            <a:r>
              <a:rPr lang="en-US" u="sng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16"/>
              </a:rPr>
              <a:t>ImageButton</a:t>
            </a:r>
            <a:endParaRPr lang="en-US" u="sng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  <a:hlinkClick r:id="rId16"/>
            </a:endParaRP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8765"/>
            </a:pPr>
            <a:r>
              <a:rPr lang="en-US" u="sng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17"/>
              </a:rPr>
              <a:t>SeekBar</a:t>
            </a:r>
            <a:endParaRPr lang="en-US" u="sng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  <a:hlinkClick r:id="rId17"/>
            </a:endParaRP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8765"/>
            </a:pPr>
            <a:r>
              <a:rPr lang="en-US" u="sng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18"/>
              </a:rPr>
              <a:t>ProgressBar</a:t>
            </a:r>
            <a:endParaRPr lang="en-US" u="sng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  <a:hlinkClick r:id="rId18"/>
            </a:endParaRP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8765"/>
            </a:pPr>
            <a:r>
              <a:rPr lang="en-US" u="sng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19"/>
              </a:rPr>
              <a:t>Spinner</a:t>
            </a: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8765"/>
            </a:pPr>
            <a:r>
              <a:rPr lang="en-US" u="sng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20"/>
              </a:rPr>
              <a:t>Toast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013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Nothing to do!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tutorial/android/widgets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6C83-A3DC-44F8-A4E9-D09DE6C645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33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6025853"/>
          </a:xfrm>
        </p:spPr>
        <p:txBody>
          <a:bodyPr>
            <a:normAutofit fontScale="92500" lnSpcReduction="10000"/>
          </a:bodyPr>
          <a:lstStyle/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ScrollView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999067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Enables user to scroll, where the view is larger than the physical display</a:t>
            </a:r>
          </a:p>
          <a:p>
            <a:pPr marL="999067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Should contain a child which contains the contents that need to be </a:t>
            </a:r>
            <a:r>
              <a:rPr lang="en-US" sz="26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scrolled</a:t>
            </a:r>
          </a:p>
          <a:p>
            <a:pPr marL="541867" lvl="1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  <a:buNone/>
            </a:pPr>
            <a:endParaRPr lang="en-US"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TextView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999067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to display any text to the user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999067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Implements a simple button which can be pressed or clicked upon</a:t>
            </a:r>
          </a:p>
          <a:p>
            <a:pPr marL="999067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image of the button can be customized based on the various states of the button using state list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drawable</a:t>
            </a:r>
            <a:endParaRPr lang="en-US"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EditText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999067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Subclass of TextView with editing capabilities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tutorial/android/widgets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6C83-A3DC-44F8-A4E9-D09DE6C645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75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5811838"/>
          </a:xfrm>
        </p:spPr>
        <p:txBody>
          <a:bodyPr>
            <a:normAutofit fontScale="92500" lnSpcReduction="20000"/>
          </a:bodyPr>
          <a:lstStyle/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CheckBox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999067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Based on the 2 states - checked/unchecked, necessary actions can be taken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RadioGroup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999067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to create a scope for set of radio buttons</a:t>
            </a:r>
          </a:p>
          <a:p>
            <a:pPr marL="999067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one of the radio button within this scope is checked, the rest are unchecked</a:t>
            </a:r>
          </a:p>
          <a:p>
            <a:pPr marL="999067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RadioGroup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can be cleared to remove the checked state of the radio button.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RadioButton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</a:p>
          <a:p>
            <a:pPr marL="999067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 two states - checked/unchecked</a:t>
            </a:r>
          </a:p>
          <a:p>
            <a:pPr marL="999067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radio button cannot be unchecked. This can be achieved by clearing the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RadioGroup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instead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ToggleButton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999067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used to render the on/off states  like a switch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tutorial/android/widgets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6C83-A3DC-44F8-A4E9-D09DE6C645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53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5811838"/>
          </a:xfrm>
        </p:spPr>
        <p:txBody>
          <a:bodyPr>
            <a:normAutofit/>
          </a:bodyPr>
          <a:lstStyle/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RatingBar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999067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to indicate the rating using the stars. </a:t>
            </a:r>
          </a:p>
          <a:p>
            <a:pPr marL="999067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rating bar can be set to read only if required.</a:t>
            </a:r>
          </a:p>
          <a:p>
            <a:pPr marL="999067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A listener can be set to handle the change in the ratings.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AnalogClock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999067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Displays the time in form of analogic clock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DigitalClock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999067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Displays time digitally with seconds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TimePicker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999067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used to enable user to select the time from 24 hour or AM/PM mode.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tutorial/android/widgets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6C83-A3DC-44F8-A4E9-D09DE6C645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74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5811838"/>
          </a:xfrm>
        </p:spPr>
        <p:txBody>
          <a:bodyPr>
            <a:normAutofit lnSpcReduction="10000"/>
          </a:bodyPr>
          <a:lstStyle/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DatePicker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999067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used to select a date. </a:t>
            </a:r>
          </a:p>
          <a:p>
            <a:pPr marL="999067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user can select the year, month and day. </a:t>
            </a:r>
          </a:p>
          <a:p>
            <a:pPr marL="999067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can be customized such that the user is constrained to select between a range of dates.</a:t>
            </a:r>
          </a:p>
          <a:p>
            <a:pPr marL="999067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666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DatePicker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can be initialized with an initial by passing the year, month, date and a listener when the date value is changed to</a:t>
            </a:r>
            <a:r>
              <a:rPr lang="en-US" sz="2666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-US" sz="2666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ProgressBar</a:t>
            </a:r>
            <a:endParaRPr lang="en-US" sz="2666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99067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used to indicate the progress of any on-going operation. The progress displayed on the bar can be controlled by the application. </a:t>
            </a:r>
          </a:p>
          <a:p>
            <a:pPr marL="999067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indeterminate indicator can be used to indicate the progress when the time taken for the  operation is not known.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tutorial/android/widgets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6C83-A3DC-44F8-A4E9-D09DE6C645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03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5811838"/>
          </a:xfrm>
        </p:spPr>
        <p:txBody>
          <a:bodyPr/>
          <a:lstStyle/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SeekBar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999067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similar to progress bar but it has a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draggable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element which the user can use to drag. 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Toast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999067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used to notify user.</a:t>
            </a:r>
          </a:p>
          <a:p>
            <a:pPr marL="999067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remains visible only for specified period of time and disappears automatically.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ImageButton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999067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Renders a button with an image. </a:t>
            </a:r>
          </a:p>
          <a:p>
            <a:pPr marL="999067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image is defined using </a:t>
            </a:r>
            <a:r>
              <a:rPr lang="en-US" sz="2666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android:src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(if using xml) or </a:t>
            </a:r>
            <a:r>
              <a:rPr lang="en-US" sz="2666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setImageResource</a:t>
            </a:r>
            <a:r>
              <a:rPr lang="en-US" sz="2666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(programmatically)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tutorial/android/widgets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6C83-A3DC-44F8-A4E9-D09DE6C645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22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5811838"/>
          </a:xfrm>
        </p:spPr>
        <p:txBody>
          <a:bodyPr/>
          <a:lstStyle/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2666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Spinner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999067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like a drop down list which enables user to select from a list of items.  </a:t>
            </a:r>
          </a:p>
          <a:p>
            <a:pPr marL="999067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list of strings that should be displayed in the selection dialog is defined in </a:t>
            </a:r>
            <a:r>
              <a:rPr lang="en-US" sz="2666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res/values/strings.xml</a:t>
            </a:r>
          </a:p>
          <a:p>
            <a:pPr marL="999067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item in the string array(defined in </a:t>
            </a:r>
            <a:r>
              <a:rPr lang="en-US" sz="2666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strings.xml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is bound with initial appearance and an </a:t>
            </a:r>
            <a:r>
              <a:rPr lang="en-US" sz="2666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ArrayAdapter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created using </a:t>
            </a:r>
            <a:r>
              <a:rPr lang="en-US" sz="2666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createFromResource</a:t>
            </a:r>
            <a:r>
              <a:rPr lang="en-US" sz="2666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which is required to set the data.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tutorial/android/widgets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6C83-A3DC-44F8-A4E9-D09DE6C645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60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tutorial/android/widgets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6C83-A3DC-44F8-A4E9-D09DE6C64562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697" y="356415"/>
            <a:ext cx="3857625" cy="60258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86" y="356415"/>
            <a:ext cx="3857625" cy="602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344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678" y="365124"/>
            <a:ext cx="3857625" cy="602585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tutorial/android/widgets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6C83-A3DC-44F8-A4E9-D09DE6C64562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746" y="365123"/>
            <a:ext cx="3857625" cy="602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900362"/>
      </p:ext>
    </p:extLst>
  </p:cSld>
  <p:clrMapOvr>
    <a:masterClrMapping/>
  </p:clrMapOvr>
</p:sld>
</file>

<file path=ppt/theme/theme1.xml><?xml version="1.0" encoding="utf-8"?>
<a:theme xmlns:a="http://schemas.openxmlformats.org/drawingml/2006/main" name="android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droidSlides" id="{BE1B15B1-4952-4CBB-9E8A-BEB2E0634118}" vid="{AC433EC5-E69B-4CC3-B82C-6B66EB6E7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androidSlides</Template>
  <TotalTime>7</TotalTime>
  <Words>134</Words>
  <Application>Microsoft Office PowerPoint</Application>
  <PresentationFormat>Widescreen</PresentationFormat>
  <Paragraphs>124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androidSlides</vt:lpstr>
      <vt:lpstr>Android -  Widgets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Exercise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-  Widgets</dc:title>
  <dc:creator>Anthony Souza</dc:creator>
  <cp:lastModifiedBy>Anthony Souza</cp:lastModifiedBy>
  <cp:revision>3</cp:revision>
  <dcterms:created xsi:type="dcterms:W3CDTF">2015-07-31T02:28:49Z</dcterms:created>
  <dcterms:modified xsi:type="dcterms:W3CDTF">2015-07-31T06:44:51Z</dcterms:modified>
</cp:coreProperties>
</file>