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-128" y="-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0F3EC-7366-417F-A55E-876638E61127}" type="datetimeFigureOut">
              <a:rPr lang="en-US" smtClean="0"/>
              <a:t>8/22/15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BFA0F-8F65-4985-A3B1-8284DDCCF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3BFA0F-8F65-4985-A3B1-8284DDCCF1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1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6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1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4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782"/>
            <a:ext cx="10515600" cy="50131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0764" y="0"/>
            <a:ext cx="4581236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23876" y="6390981"/>
            <a:ext cx="527631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92526" y="6390980"/>
            <a:ext cx="423714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8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0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tutorial/android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/  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7BFD-0D12-4E70-A1D2-9100D33D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2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uder/android-tutorials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This site features a list of various Android tutorials.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The complete source code for the tutorial can be downloaded by clicking on the download link </a:t>
            </a:r>
            <a:r>
              <a:rPr lang="en-US" dirty="0" smtClean="0"/>
              <a:t>on the left.</a:t>
            </a:r>
            <a:endParaRPr lang="en-US" dirty="0"/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All available tutorials are listed in the navigation bar to the left.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Click on a specific tutorial to see further details.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For each tutorial, there are a number of slides that explain some basics for the respective tutorial as well as the documented source code.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Switch between the slides and the source code view using the tabs on the top.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The first slide for each tutorial shows the directory path to the source code in the top right corner.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US" dirty="0"/>
              <a:t>Use Android Studio to open a tutorial via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&gt; Open…&gt; Select root directory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 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8224" y="-12285"/>
            <a:ext cx="18923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7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Luv </a:t>
            </a:r>
            <a:r>
              <a:rPr lang="en-US" dirty="0" err="1" smtClean="0"/>
              <a:t>Ahuja</a:t>
            </a:r>
            <a:endParaRPr lang="en-US" dirty="0" smtClean="0"/>
          </a:p>
          <a:p>
            <a:r>
              <a:rPr lang="en-US" dirty="0" smtClean="0"/>
              <a:t>Wolfgang </a:t>
            </a:r>
            <a:r>
              <a:rPr lang="en-US" dirty="0" err="1" smtClean="0"/>
              <a:t>Korn</a:t>
            </a:r>
            <a:endParaRPr lang="en-US" dirty="0" smtClean="0"/>
          </a:p>
          <a:p>
            <a:r>
              <a:rPr lang="en-US" dirty="0" err="1" smtClean="0"/>
              <a:t>Sascha</a:t>
            </a:r>
            <a:r>
              <a:rPr lang="en-US" dirty="0" smtClean="0"/>
              <a:t> </a:t>
            </a:r>
            <a:r>
              <a:rPr lang="en-US" dirty="0" err="1" smtClean="0"/>
              <a:t>Haeberling</a:t>
            </a:r>
            <a:endParaRPr lang="en-US" dirty="0" smtClean="0"/>
          </a:p>
          <a:p>
            <a:r>
              <a:rPr lang="en-US" dirty="0" smtClean="0"/>
              <a:t>Pratik </a:t>
            </a:r>
            <a:r>
              <a:rPr lang="en-US" dirty="0" err="1" smtClean="0"/>
              <a:t>Prakash</a:t>
            </a:r>
            <a:r>
              <a:rPr lang="en-US" dirty="0" smtClean="0"/>
              <a:t> </a:t>
            </a:r>
            <a:r>
              <a:rPr lang="en-US" dirty="0" err="1" smtClean="0"/>
              <a:t>Jaiswal</a:t>
            </a:r>
            <a:endParaRPr lang="en-US" dirty="0" smtClean="0"/>
          </a:p>
          <a:p>
            <a:r>
              <a:rPr lang="en-US" dirty="0" smtClean="0"/>
              <a:t>Arno Puder</a:t>
            </a:r>
          </a:p>
          <a:p>
            <a:r>
              <a:rPr lang="en-US" dirty="0" smtClean="0"/>
              <a:t>Anthony John Souza</a:t>
            </a:r>
          </a:p>
          <a:p>
            <a:r>
              <a:rPr lang="en-US" dirty="0" smtClean="0"/>
              <a:t>May Yuen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/ 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7BFD-0D12-4E70-A1D2-9100D33DAA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44770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ndroidSlides" id="{BE1B15B1-4952-4CBB-9E8A-BEB2E0634118}" vid="{AC433EC5-E69B-4CC3-B82C-6B66EB6E7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androidSlides</Template>
  <TotalTime>10</TotalTime>
  <Words>158</Words>
  <Application>Microsoft Macintosh PowerPoint</Application>
  <PresentationFormat>Custom</PresentationFormat>
  <Paragraphs>22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androidSlides</vt:lpstr>
      <vt:lpstr>Android Tutorials</vt:lpstr>
      <vt:lpstr>Contributors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Tutorials</dc:title>
  <dc:creator>Anthony Souza</dc:creator>
  <cp:lastModifiedBy>Arno Puder</cp:lastModifiedBy>
  <cp:revision>8</cp:revision>
  <dcterms:created xsi:type="dcterms:W3CDTF">2015-07-31T02:38:22Z</dcterms:created>
  <dcterms:modified xsi:type="dcterms:W3CDTF">2015-08-22T22:11:30Z</dcterms:modified>
</cp:coreProperties>
</file>