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449" autoAdjust="0"/>
  </p:normalViewPr>
  <p:slideViewPr>
    <p:cSldViewPr snapToGrid="0">
      <p:cViewPr varScale="1">
        <p:scale>
          <a:sx n="105" d="100"/>
          <a:sy n="105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E7D458-306E-47D8-9AE4-358101C7CA96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C388E-1E99-4722-A259-C8FBDAD17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3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C388E-1E99-4722-A259-C8FBDAD17B0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21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C388E-1E99-4722-A259-C8FBDAD17B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66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tutorial/android/alerts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2A5F-0CCD-45C8-A5BE-C1602BE18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41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tutorial/android/alerts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2A5F-0CCD-45C8-A5BE-C1602BE18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29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tutorial/android/alerts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2A5F-0CCD-45C8-A5BE-C1602BE18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70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3782"/>
            <a:ext cx="10515600" cy="50131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10764" y="0"/>
            <a:ext cx="4581236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tutorial/android/alerts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23876" y="6390981"/>
            <a:ext cx="527631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92526" y="6390980"/>
            <a:ext cx="423714" cy="365125"/>
          </a:xfr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F942A5F-0CCD-45C8-A5BE-C1602BE18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0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tutorial/android/alerts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2A5F-0CCD-45C8-A5BE-C1602BE18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9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tutorial/android/alerts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2A5F-0CCD-45C8-A5BE-C1602BE18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68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tutorial/android/alerts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2A5F-0CCD-45C8-A5BE-C1602BE18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9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tutorial/android/alerts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2A5F-0CCD-45C8-A5BE-C1602BE18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6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tutorial/android/alerts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2A5F-0CCD-45C8-A5BE-C1602BE18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tutorial/android/alerts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2A5F-0CCD-45C8-A5BE-C1602BE18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85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tutorial/android/alerts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2A5F-0CCD-45C8-A5BE-C1602BE18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09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tutorial/android/alerts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42A5F-0CCD-45C8-A5BE-C1602BE18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uide/topics/ui/notifiers/toasts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eloper.android.com/guide/topics/ui/dialogs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- Alerts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5300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3200" dirty="0"/>
              <a:t>App shows two different kinds of alerts: AlertDialog and Toast.</a:t>
            </a:r>
          </a:p>
          <a:p>
            <a:pPr marL="495300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3200" dirty="0"/>
              <a:t>AlertDialog:</a:t>
            </a:r>
          </a:p>
          <a:p>
            <a:pPr marL="876300" lvl="1" indent="-342900">
              <a:spcBef>
                <a:spcPts val="0"/>
              </a:spcBef>
              <a:buClr>
                <a:schemeClr val="dk1"/>
              </a:buClr>
              <a:buSzPct val="80000"/>
            </a:pPr>
            <a:r>
              <a:rPr lang="en" sz="2800" dirty="0"/>
              <a:t>Modal dialog that can have one or more buttons.</a:t>
            </a:r>
          </a:p>
          <a:p>
            <a:pPr marL="876300" lvl="1" indent="-342900">
              <a:spcBef>
                <a:spcPts val="0"/>
              </a:spcBef>
              <a:buClr>
                <a:schemeClr val="dk1"/>
              </a:buClr>
              <a:buSzPct val="80000"/>
            </a:pPr>
            <a:r>
              <a:rPr lang="en" sz="2800" dirty="0"/>
              <a:t>Users have to explicitly acknowledge by pressing one of the buttons.</a:t>
            </a:r>
          </a:p>
          <a:p>
            <a:pPr marL="495300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3200" dirty="0"/>
              <a:t>Toast:</a:t>
            </a:r>
          </a:p>
          <a:p>
            <a:pPr marL="876300" lvl="1" indent="-342900">
              <a:spcBef>
                <a:spcPts val="0"/>
              </a:spcBef>
              <a:buClr>
                <a:schemeClr val="dk1"/>
              </a:buClr>
              <a:buSzPct val="80000"/>
            </a:pPr>
            <a:r>
              <a:rPr lang="en" sz="2800" dirty="0"/>
              <a:t>Short text message that is displayed for a few seconds.</a:t>
            </a:r>
          </a:p>
          <a:p>
            <a:pPr marL="876300" lvl="1" indent="-342900">
              <a:spcBef>
                <a:spcPts val="0"/>
              </a:spcBef>
              <a:buClr>
                <a:schemeClr val="dk1"/>
              </a:buClr>
              <a:buSzPct val="80000"/>
            </a:pPr>
            <a:r>
              <a:rPr lang="en" sz="2800" dirty="0"/>
              <a:t>Toasts are automatically removed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tutorial/android/alerts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2A5F-0CCD-45C8-A5BE-C1602BE187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437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tutorial/android/alerts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2A5F-0CCD-45C8-A5BE-C1602BE187D0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932" y="182562"/>
            <a:ext cx="3857625" cy="49106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579" y="182562"/>
            <a:ext cx="3857625" cy="491064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29908" y="5321808"/>
            <a:ext cx="194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Toast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86955" y="5321808"/>
            <a:ext cx="240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AlertDialog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89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Toasts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Dialogs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tutorial/android/alerts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2A5F-0CCD-45C8-A5BE-C1602BE187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98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third button with the title “Reject” to the AlertDialog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tutorial/android/alerts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2A5F-0CCD-45C8-A5BE-C1602BE187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53680"/>
      </p:ext>
    </p:extLst>
  </p:cSld>
  <p:clrMapOvr>
    <a:masterClrMapping/>
  </p:clrMapOvr>
</p:sld>
</file>

<file path=ppt/theme/theme1.xml><?xml version="1.0" encoding="utf-8"?>
<a:theme xmlns:a="http://schemas.openxmlformats.org/drawingml/2006/main" name="android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droidSlides" id="{BE1B15B1-4952-4CBB-9E8A-BEB2E0634118}" vid="{AC433EC5-E69B-4CC3-B82C-6B66EB6E7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androidSlides</Template>
  <TotalTime>6</TotalTime>
  <Words>93</Words>
  <Application>Microsoft Office PowerPoint</Application>
  <PresentationFormat>Widescreen</PresentationFormat>
  <Paragraphs>29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androidSlides</vt:lpstr>
      <vt:lpstr>Android - Alerts</vt:lpstr>
      <vt:lpstr>PowerPoint Presentation</vt:lpstr>
      <vt:lpstr>References</vt:lpstr>
      <vt:lpstr>Exercise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- Alerts</dc:title>
  <dc:creator>Anthony Souza</dc:creator>
  <cp:lastModifiedBy>Anthony Souza</cp:lastModifiedBy>
  <cp:revision>1</cp:revision>
  <dcterms:created xsi:type="dcterms:W3CDTF">2015-07-30T09:03:05Z</dcterms:created>
  <dcterms:modified xsi:type="dcterms:W3CDTF">2015-07-30T09:10:03Z</dcterms:modified>
</cp:coreProperties>
</file>