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app/Fragment.html" Type="http://schemas.openxmlformats.org/officeDocument/2006/relationships/hyperlink" TargetMode="External" Id="rId4"/><Relationship Target="http://developer.android.com/guide/components/fragments.html" Type="http://schemas.openxmlformats.org/officeDocument/2006/relationships/hyperlink" TargetMode="External" Id="rId3"/><Relationship Target="http://developer.android.com/reference/android/app/ListFragment.html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3200" x="0"/>
            <a:ext cy="936299" cx="7298099"/>
          </a:xfrm>
          <a:prstGeom prst="rect">
            <a:avLst/>
          </a:prstGeom>
        </p:spPr>
        <p:txBody>
          <a:bodyPr bIns="38100" rIns="38100" lIns="38100" tIns="38100" anchor="t" anchorCtr="0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</a:t>
            </a:r>
            <a:r>
              <a:rPr sz="4266" lang="en-US"/>
              <a:t>Fragments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625600" x="406400"/>
            <a:ext cy="5351574" cx="9392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spAutoFit/>
          </a:bodyPr>
          <a:lstStyle/>
          <a:p>
            <a:pPr algn="l"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No docs yet...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0" x="6393057"/>
            <a:ext cy="325799" cx="3744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sp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tutorial/android/activity/fragment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597675" x="703825"/>
            <a:ext cy="1007900" cx="32679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1828800" x="8128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sp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chemeClr val="hlink"/>
                </a:solidFill>
                <a:hlinkClick r:id="rId3"/>
              </a:rPr>
              <a:t>Fragment Guide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sz="2666" lang="en-US"/>
              <a:t>Class </a:t>
            </a:r>
            <a:r>
              <a:rPr u="sng" sz="2666" lang="en-US">
                <a:solidFill>
                  <a:schemeClr val="hlink"/>
                </a:solidFill>
                <a:hlinkClick r:id="rId4"/>
              </a:rPr>
              <a:t>Fragment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sz="2666" lang="en-US"/>
              <a:t>Class </a:t>
            </a:r>
            <a:r>
              <a:rPr u="sng" sz="2666" lang="en-US">
                <a:solidFill>
                  <a:schemeClr val="hlink"/>
                </a:solidFill>
                <a:hlinkClick r:id="rId5"/>
              </a:rPr>
              <a:t>ListFragment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sp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Change the implementation of FruitListFragment in such a way that it uses a custom layout and no longer derives from ListFragment. The custom layout should have two buttons labelled “Apple” and “Orange” whose click-listener does the same as for the ListView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