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s://parse.com/" Type="http://schemas.openxmlformats.org/officeDocument/2006/relationships/hyperlink" TargetMode="External" Id="rId4"/><Relationship Target="http://developer.android.com/guide/topics/data/data-storage.html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203200" x="0"/>
            <a:ext cy="936299" cx="72980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 </a:t>
            </a:r>
            <a:r>
              <a:rPr sz="4266" lang="en-US"/>
              <a:t>Storage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1625600" x="406400"/>
            <a:ext cy="5351574" cx="9392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This tutorial shows four different ways of making data persistent in an Android app.</a:t>
            </a:r>
          </a:p>
          <a:p>
            <a:pPr algn="l"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This app has no visual component. It only prints out some logs.</a:t>
            </a:r>
          </a:p>
          <a:p>
            <a:pPr algn="l"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The four persistency methods are:</a:t>
            </a:r>
          </a:p>
          <a:p>
            <a:pPr algn="l"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-US"/>
              <a:t>Shared Preferences</a:t>
            </a:r>
          </a:p>
          <a:p>
            <a:pPr algn="l"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-US"/>
              <a:t>Writing to external storage</a:t>
            </a:r>
          </a:p>
          <a:p>
            <a:pPr algn="l"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-US"/>
              <a:t>SQL database</a:t>
            </a:r>
          </a:p>
          <a:p>
            <a:pPr algn="l"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-US"/>
              <a:t>Using Parse.com cloud service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0" x="6393057"/>
            <a:ext cy="325799" cx="3744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tutorial/android/storage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/>
        </p:nvSpPr>
        <p:spPr>
          <a:xfrm>
            <a:off y="597675" x="703825"/>
            <a:ext cy="1007900" cx="32679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y="1828800" x="812800"/>
            <a:ext cy="1969924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indent="-397933" marL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chemeClr val="hlink"/>
                </a:solidFill>
                <a:hlinkClick r:id="rId3"/>
              </a:rPr>
              <a:t>Data storage</a:t>
            </a:r>
          </a:p>
          <a:p>
            <a:pPr rtl="0" lvl="0" indent="-397933" marL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chemeClr val="hlink"/>
                </a:solidFill>
                <a:hlinkClick r:id="rId4"/>
              </a:rPr>
              <a:t>Parse.com cloud service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y="1930400" x="609600"/>
            <a:ext cy="4423799" cx="8998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/>
              <a:t>Use Shared Preferences to Log.d() a text only when the application is launched for the very first time.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/>
              <a:t>Change the schema of the Employee record for the SQL and Cloud examples by adding a new field for gender.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