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210C9-F92D-4904-851C-CAEB2EE7A62E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F9130-D911-47C0-88EE-16270C8AE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5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9130-D911-47C0-88EE-16270C8AED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9130-D911-47C0-88EE-16270C8AED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9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3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7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27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2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4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0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2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" TargetMode="External"/><Relationship Id="rId7" Type="http://schemas.openxmlformats.org/officeDocument/2006/relationships/hyperlink" Target="http://developer.android.com/reference/android/widget/TextView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view/View.html" TargetMode="External"/><Relationship Id="rId5" Type="http://schemas.openxmlformats.org/officeDocument/2006/relationships/hyperlink" Target="http://developer.android.com/reference/android/view/ViewGroup.LayoutParams.html" TargetMode="External"/><Relationship Id="rId4" Type="http://schemas.openxmlformats.org/officeDocument/2006/relationships/hyperlink" Target="http://developer.android.com/reference/android/os/Bundl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835"/>
            <a:ext cx="10515600" cy="715530"/>
          </a:xfrm>
        </p:spPr>
        <p:txBody>
          <a:bodyPr/>
          <a:lstStyle/>
          <a:p>
            <a:r>
              <a:rPr lang="en-US" dirty="0" smtClean="0"/>
              <a:t>Android – HelloWorld(</a:t>
            </a:r>
            <a:r>
              <a:rPr lang="en-US" dirty="0" err="1" smtClean="0"/>
              <a:t>prog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version of “Hello World”</a:t>
            </a:r>
          </a:p>
          <a:p>
            <a:r>
              <a:rPr lang="en-US" dirty="0" smtClean="0"/>
              <a:t>Does not make use of layout files</a:t>
            </a:r>
          </a:p>
          <a:p>
            <a:r>
              <a:rPr lang="en-US" dirty="0" smtClean="0"/>
              <a:t>“Activity”</a:t>
            </a:r>
          </a:p>
          <a:p>
            <a:pPr lvl="1"/>
            <a:r>
              <a:rPr lang="en-US" dirty="0" smtClean="0"/>
              <a:t>Main Android abstraction for user interaction</a:t>
            </a:r>
          </a:p>
          <a:p>
            <a:pPr lvl="1"/>
            <a:r>
              <a:rPr lang="en-US" dirty="0" smtClean="0"/>
              <a:t>Each application needs at least one activity</a:t>
            </a:r>
          </a:p>
          <a:p>
            <a:pPr lvl="1"/>
            <a:r>
              <a:rPr lang="en-US" dirty="0" smtClean="0"/>
              <a:t>Implementation class is derived from “Activity” class</a:t>
            </a:r>
          </a:p>
          <a:p>
            <a:pPr lvl="1"/>
            <a:r>
              <a:rPr lang="en-US" dirty="0" smtClean="0"/>
              <a:t>Main Activity is referenced in AndroidManifest.xml under &lt;activity&gt; tag</a:t>
            </a:r>
          </a:p>
          <a:p>
            <a:pPr lvl="1"/>
            <a:r>
              <a:rPr lang="en-US" dirty="0" smtClean="0"/>
              <a:t>The main entry point of an activity is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Called whenever the activity is first created</a:t>
            </a:r>
          </a:p>
          <a:p>
            <a:pPr lvl="2"/>
            <a:r>
              <a:rPr lang="en-US" dirty="0" smtClean="0"/>
              <a:t>One of the callbacks called as part of activity’s lifecycle</a:t>
            </a:r>
          </a:p>
          <a:p>
            <a:pPr lvl="2"/>
            <a:r>
              <a:rPr lang="en-US" dirty="0" smtClean="0"/>
              <a:t>Each method that is part of activity lifecycle has to call base class implementation</a:t>
            </a:r>
          </a:p>
          <a:p>
            <a:pPr lvl="1"/>
            <a:r>
              <a:rPr lang="en-US" dirty="0" err="1" smtClean="0"/>
              <a:t>setContentView</a:t>
            </a:r>
            <a:r>
              <a:rPr lang="en-US" dirty="0" smtClean="0"/>
              <a:t>() sets main view of </a:t>
            </a:r>
            <a:r>
              <a:rPr lang="en-US" dirty="0" err="1" smtClean="0"/>
              <a:t>of</a:t>
            </a:r>
            <a:r>
              <a:rPr lang="en-US" dirty="0" smtClean="0"/>
              <a:t> the activity</a:t>
            </a:r>
          </a:p>
          <a:p>
            <a:pPr lvl="2"/>
            <a:r>
              <a:rPr lang="en-US" dirty="0" smtClean="0"/>
              <a:t>Displayed when activity becomes visible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HelloWorld(</a:t>
            </a:r>
            <a:r>
              <a:rPr lang="en-US" dirty="0" err="1" smtClean="0"/>
              <a:t>prog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Bundle parameter</a:t>
            </a:r>
          </a:p>
          <a:p>
            <a:pPr lvl="1"/>
            <a:r>
              <a:rPr lang="en-US" dirty="0" smtClean="0"/>
              <a:t>In this example, it is used to load application state that was made persistent during previous invocation of the same activity.</a:t>
            </a:r>
          </a:p>
          <a:p>
            <a:r>
              <a:rPr lang="en-US" dirty="0" smtClean="0"/>
              <a:t>Layout manager</a:t>
            </a:r>
          </a:p>
          <a:p>
            <a:pPr lvl="1"/>
            <a:r>
              <a:rPr lang="en-US" dirty="0" smtClean="0"/>
              <a:t>Acts as a container for widgets that arrange its children according to specific policy</a:t>
            </a:r>
          </a:p>
          <a:p>
            <a:pPr lvl="1"/>
            <a:r>
              <a:rPr lang="en-US" dirty="0" smtClean="0"/>
              <a:t>Has it owns layout parameters that allow to express rules for how a widget should be positioned</a:t>
            </a:r>
          </a:p>
          <a:p>
            <a:pPr lvl="1"/>
            <a:r>
              <a:rPr lang="en-US" dirty="0" smtClean="0"/>
              <a:t>In this example Relative Layout is used</a:t>
            </a:r>
          </a:p>
          <a:p>
            <a:pPr lvl="1"/>
            <a:r>
              <a:rPr lang="en-US" dirty="0" smtClean="0"/>
              <a:t>Aligns widgets relative to one another and the enclosing container</a:t>
            </a:r>
          </a:p>
          <a:p>
            <a:r>
              <a:rPr lang="en-US" dirty="0" err="1" smtClean="0"/>
              <a:t>TextView</a:t>
            </a:r>
            <a:r>
              <a:rPr lang="en-US" dirty="0" smtClean="0"/>
              <a:t> used to represent “Hello World” label</a:t>
            </a:r>
          </a:p>
          <a:p>
            <a:r>
              <a:rPr lang="en-US" dirty="0" smtClean="0"/>
              <a:t>The application partially works when cross-compiled using XMLVM. Rotation does not work.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0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594" y="130629"/>
            <a:ext cx="6087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“Hello World” is displayed at the center of the screen which can be changed using layout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 </a:t>
            </a:r>
            <a:r>
              <a:rPr lang="en-US" sz="1600" dirty="0" err="1" smtClean="0"/>
              <a:t>fn</a:t>
            </a:r>
            <a:r>
              <a:rPr lang="en-US" sz="1600" dirty="0" smtClean="0"/>
              <a:t> + control + f11 to change orientation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4" y="961626"/>
            <a:ext cx="3857625" cy="4916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67" y="4249783"/>
            <a:ext cx="6409509" cy="2141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251" y="546127"/>
            <a:ext cx="3857625" cy="365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90456" y="227585"/>
            <a:ext cx="3997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RelativeLayout.ALIGN_PARENT_BOTTOM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00594" y="6043749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RelativeLayout.CENTER_IN_PARENT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Activity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Bundle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LayoutParams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View</a:t>
            </a:r>
            <a:endParaRPr lang="en-US" dirty="0" smtClean="0"/>
          </a:p>
          <a:p>
            <a:r>
              <a:rPr lang="en-US" dirty="0" err="1" smtClean="0">
                <a:hlinkClick r:id="rId7"/>
              </a:rPr>
              <a:t>TextView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message that will be displayed to “Hi There!”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22</TotalTime>
  <Words>282</Words>
  <Application>Microsoft Office PowerPoint</Application>
  <PresentationFormat>Widescreen</PresentationFormat>
  <Paragraphs>53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androidSlides</vt:lpstr>
      <vt:lpstr>Android – HelloWorld(prog)</vt:lpstr>
      <vt:lpstr>Android – HelloWorld(prog)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HelloWorld</dc:title>
  <dc:creator>Anthony Souza</dc:creator>
  <cp:lastModifiedBy>Anthony Souza</cp:lastModifiedBy>
  <cp:revision>3</cp:revision>
  <dcterms:created xsi:type="dcterms:W3CDTF">2015-07-27T05:09:48Z</dcterms:created>
  <dcterms:modified xsi:type="dcterms:W3CDTF">2015-07-27T05:32:44Z</dcterms:modified>
</cp:coreProperties>
</file>