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3A45E-75A9-4D6D-886F-7082AAE652C7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D5E9-A66D-41E5-AAE3-1C9DA85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D5E9-A66D-41E5-AAE3-1C9DA859D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eference/PreferenceActivity.html" TargetMode="External"/><Relationship Id="rId2" Type="http://schemas.openxmlformats.org/officeDocument/2006/relationships/hyperlink" Target="http://developer.android.com/guide/topics/ui/setting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preference/PreferenceManager.html" TargetMode="External"/><Relationship Id="rId5" Type="http://schemas.openxmlformats.org/officeDocument/2006/relationships/hyperlink" Target="http://developer.android.com/reference/android/app/FragmentManager.html" TargetMode="External"/><Relationship Id="rId4" Type="http://schemas.openxmlformats.org/officeDocument/2006/relationships/hyperlink" Target="http://developer.android.com/reference/android/preference/PreferenceFragm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227197"/>
          </a:xfrm>
        </p:spPr>
        <p:txBody>
          <a:bodyPr>
            <a:normAutofit lnSpcReduction="10000"/>
          </a:bodyPr>
          <a:lstStyle/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Settings allow the user to change certain aspects of the applications behavior.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Settings are handled by an activity that should be derived from class PreferenceActivity.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As of API 11, you should use a PreferenceFragment to display your settings.</a:t>
            </a:r>
          </a:p>
          <a:p>
            <a:pPr marL="990600" lvl="1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Handled by a FragmentManager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 PreferenceFragment can be attached to any activity, evern a PreferenceActivity.</a:t>
            </a:r>
            <a:endParaRPr lang="en" dirty="0"/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settings are defined declaratively via an XML file that needs to be stored in res/xml.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Android defines the schema of this file.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Various standard settings are offered by Android.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Class PreferenceManager can be used to retrieve the current settings</a:t>
            </a:r>
            <a:r>
              <a:rPr lang="en" dirty="0" smtClean="0"/>
              <a:t>.</a:t>
            </a:r>
            <a:endParaRPr lang="e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2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1471748" y="5201180"/>
            <a:ext cx="2940766" cy="11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Launching the app for the first time, showing the default settings. Clicking on "Edit" launches settings</a:t>
            </a:r>
          </a:p>
        </p:txBody>
      </p:sp>
      <p:sp>
        <p:nvSpPr>
          <p:cNvPr id="8" name="Shape 34"/>
          <p:cNvSpPr txBox="1"/>
          <p:nvPr/>
        </p:nvSpPr>
        <p:spPr>
          <a:xfrm>
            <a:off x="4412514" y="5201179"/>
            <a:ext cx="2940766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Defining some settings. Then press 'back' button to return to MainActivity</a:t>
            </a:r>
          </a:p>
        </p:txBody>
      </p:sp>
      <p:sp>
        <p:nvSpPr>
          <p:cNvPr id="9" name="Shape 35"/>
          <p:cNvSpPr txBox="1"/>
          <p:nvPr/>
        </p:nvSpPr>
        <p:spPr>
          <a:xfrm>
            <a:off x="7433772" y="5201180"/>
            <a:ext cx="2940766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MainActivity shows the changed settings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7" y="365125"/>
            <a:ext cx="2940767" cy="4558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75" y="365125"/>
            <a:ext cx="2807406" cy="4558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73" y="365125"/>
            <a:ext cx="2940766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Overview of 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Android settings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Class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PreferenceActivity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Class </a:t>
            </a:r>
            <a:r>
              <a:rPr lang="en" dirty="0" smtClean="0">
                <a:hlinkClick r:id="rId4"/>
              </a:rPr>
              <a:t>PreferenceFragment</a:t>
            </a:r>
            <a:endParaRPr lang="en" dirty="0" smtClean="0"/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Class</a:t>
            </a:r>
            <a:r>
              <a:rPr lang="en" dirty="0"/>
              <a:t> </a:t>
            </a:r>
            <a:r>
              <a:rPr lang="en" dirty="0" smtClean="0">
                <a:hlinkClick r:id="rId5"/>
              </a:rPr>
              <a:t>FragmentManager</a:t>
            </a:r>
            <a:endParaRPr lang="en" dirty="0" smtClean="0"/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Class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PreferenceManager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Add a &lt;SwitchPreference&gt; to res/xml/settings.xml and display its value in MainActivity.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763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8</TotalTime>
  <Words>189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Settings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Settings</dc:title>
  <dc:creator>Anthony Souza</dc:creator>
  <cp:lastModifiedBy>Anthony Souza</cp:lastModifiedBy>
  <cp:revision>2</cp:revision>
  <dcterms:created xsi:type="dcterms:W3CDTF">2015-07-31T02:11:21Z</dcterms:created>
  <dcterms:modified xsi:type="dcterms:W3CDTF">2015-07-31T02:20:13Z</dcterms:modified>
</cp:coreProperties>
</file>