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61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4DC37-AFFD-475C-B21C-C575C707500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EA3DD-2A3A-4270-969A-0161F3F1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EA3DD-2A3A-4270-969A-0161F3F13A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0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55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7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3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9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6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system-ui/immersiv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Immersive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Immersive mode was added in API level 19.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/>
              <a:t>Allows application to take over the complete screen-real-estate.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</a:t>
            </a:r>
            <a:r>
              <a:rPr lang="en-US" dirty="0"/>
              <a:t>games and e-book applications.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4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695" y="714101"/>
            <a:ext cx="3857625" cy="5098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58" y="714100"/>
            <a:ext cx="3857625" cy="50988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3669" y="5947954"/>
            <a:ext cx="328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 System UI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7004" y="5993283"/>
            <a:ext cx="328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Without System UI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Using immersive full-screen mode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6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to do!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97028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3</TotalTime>
  <Words>62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androidSlides</vt:lpstr>
      <vt:lpstr>Android – Immersive Mode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– Immersive Mode</dc:title>
  <dc:creator>Anthony Souza</dc:creator>
  <cp:lastModifiedBy>Anthony Souza</cp:lastModifiedBy>
  <cp:revision>2</cp:revision>
  <dcterms:created xsi:type="dcterms:W3CDTF">2015-07-30T22:48:28Z</dcterms:created>
  <dcterms:modified xsi:type="dcterms:W3CDTF">2015-07-31T08:20:10Z</dcterms:modified>
</cp:coreProperties>
</file>