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6" r:id="rId2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76" y="-112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5765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uder/android-tutorial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Android </a:t>
            </a: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9624750" cy="5616921"/>
          </a:xfrm>
          <a:prstGeom prst="rect">
            <a:avLst/>
          </a:prstGeom>
        </p:spPr>
        <p:txBody>
          <a:bodyPr lIns="38100" tIns="38100" rIns="38100" bIns="38100" anchor="t" anchorCtr="0">
            <a:sp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This site features a list of various Android tutorials.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The complete source code for the tutorial can be downloaded by clicking on the download link 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All available tutorials are listed in the navigation bar to the left.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Click on a specific tutorial to see further details.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For each tutorial, there are a number of slides that explain some basics for the respective tutorial as well as the documented source code.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Switch between the slides and the source code view using the tabs on the top.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The first slide for each tutorial shows the directory path to the source code in the top right corner.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Use Android Studio to open a </a:t>
            </a:r>
            <a:r>
              <a:rPr lang="en-US" sz="2400" dirty="0"/>
              <a:t>tutorial </a:t>
            </a:r>
            <a:r>
              <a:rPr lang="en-US" sz="2400" dirty="0" smtClean="0"/>
              <a:t>via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Open…&gt;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root directory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Fork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https://github.com/apuder/android</a:t>
            </a:r>
            <a:r>
              <a:rPr lang="en-US" sz="2400" smtClean="0">
                <a:hlinkClick r:id="rId3"/>
              </a:rPr>
              <a:t>-tutorials</a:t>
            </a:r>
            <a:endParaRPr lang="en-US" sz="2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Shape 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800" y="2251425"/>
            <a:ext cx="13335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145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Theme</vt:lpstr>
      <vt:lpstr>Android Tutorials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Tutorials</dc:title>
  <cp:lastModifiedBy>Arno Puder</cp:lastModifiedBy>
  <cp:revision>3</cp:revision>
  <dcterms:modified xsi:type="dcterms:W3CDTF">2015-07-27T02:39:23Z</dcterms:modified>
</cp:coreProperties>
</file>