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76" y="-11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5171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/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stem-ui/immersive.html" TargetMode="External"/><Relationship Id="rId4" Type="http://schemas.openxmlformats.org/officeDocument/2006/relationships/hyperlink" Target="http://developer.android.com/reference/android/view/Window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203200" y="406400"/>
            <a:ext cx="8402574" cy="15012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</a:t>
            </a:r>
            <a:r>
              <a:rPr lang="en-US" sz="42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Immersive Mode</a:t>
            </a:r>
            <a:endParaRPr lang="en-US" sz="42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914400" y="2438400"/>
            <a:ext cx="8570699" cy="4351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Immersive mode was added in API level 19.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/>
              <a:t>Allows application to take over the complete screen-real-estate.</a:t>
            </a:r>
          </a:p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</a:t>
            </a:r>
            <a:r>
              <a:rPr lang="en-US" sz="2666" dirty="0" smtClean="0"/>
              <a:t>games and e-book applications.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5689600" y="0"/>
            <a:ext cx="4448250" cy="3258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33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tutorial/android</a:t>
            </a:r>
            <a:r>
              <a:rPr lang="en-US" sz="1333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/immersive</a:t>
            </a:r>
            <a:endParaRPr lang="en-US" sz="1333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75" y="711175"/>
            <a:ext cx="3455599" cy="664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200" y="914400"/>
            <a:ext cx="6304475" cy="316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4572000" y="4572000"/>
            <a:ext cx="5156199" cy="20751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strike="sng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"Hello World" is displayed at the center of the screen; but the title bar is hidden in this full screen version of Hello World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1866" strike="sng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 strike="sng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partially works when cross-compiled with XMLVM. The title bar is not hidden.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4384" y="295753"/>
            <a:ext cx="596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Anthony: please take two portrait-screenshots with and without system UI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704600" y="803650"/>
            <a:ext cx="3468800" cy="9024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812800" y="2133600"/>
            <a:ext cx="6720214" cy="19699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 dirty="0" smtClean="0">
                <a:solidFill>
                  <a:srgbClr val="0000FF"/>
                </a:solidFill>
                <a:hlinkClick r:id="rId3"/>
              </a:rPr>
              <a:t>Using immersive full-screen mode</a:t>
            </a:r>
            <a:endParaRPr lang="en-US" sz="2666" i="0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85225" y="452300"/>
            <a:ext cx="2782049" cy="94862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609600" y="1930400"/>
            <a:ext cx="8998075" cy="20869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 to do!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110</Words>
  <Application>Microsoft Macintosh PowerPoint</Application>
  <PresentationFormat>Custom</PresentationFormat>
  <Paragraphs>13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Theme</vt:lpstr>
      <vt:lpstr>Android – Immersive Mode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Immersive Mode</dc:title>
  <cp:lastModifiedBy>Arno Puder</cp:lastModifiedBy>
  <cp:revision>2</cp:revision>
  <cp:lastPrinted>2015-07-24T21:01:21Z</cp:lastPrinted>
  <dcterms:modified xsi:type="dcterms:W3CDTF">2015-07-24T21:01:24Z</dcterms:modified>
</cp:coreProperties>
</file>