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2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app/Activity.html#ActivityLifecycle" Type="http://schemas.openxmlformats.org/officeDocument/2006/relationships/hyperlink" TargetMode="External" Id="rId4"/><Relationship Target="http://developer.android.com/reference/android/app/Activity.html" Type="http://schemas.openxmlformats.org/officeDocument/2006/relationships/hyperlink" TargetMode="External" Id="rId3"/><Relationship Target="http://developer.android.com/reference/android/content/Intent.html" Type="http://schemas.openxmlformats.org/officeDocument/2006/relationships/hyperlink" TargetMode="External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3200" x="0"/>
            <a:ext cy="936299" cx="72980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Activit</a:t>
            </a:r>
            <a:r>
              <a:rPr sz="4266" lang="en-US"/>
              <a:t>ies (Explicit)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625600" x="406400"/>
            <a:ext cy="5351574" cx="9392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application to illustrate the activity life cycle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application consists of </a:t>
            </a:r>
            <a:r>
              <a:rPr sz="2400" lang="en-US"/>
              <a:t>two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 lang="en-US"/>
              <a:t>a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ctivities that call each other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Activities are referenced explicitly by naming their Java class objects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activity is called, then it is pushed onto stack to become the main activity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Exiting main activity results in that activity being popped off the stack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activity has its own lifecycle and Android will call callbacks at the appropriate moments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LoggingActivity: a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helper class</a:t>
            </a:r>
            <a:r>
              <a:rPr sz="2400" lang="en-US"/>
              <a:t>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demonstrate activity lifecycle: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overrides the activity lifecycle methods and </a:t>
            </a:r>
            <a:r>
              <a:rPr sz="2400" lang="en-US"/>
              <a:t>logs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appropriate messages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0" x="6393057"/>
            <a:ext cy="325799" cx="3744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tutorial/android/activity/explicit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696150" x="480925"/>
            <a:ext cy="6657099" cx="9326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 has </a:t>
            </a:r>
            <a:r>
              <a:rPr sz="2666" lang="en-US"/>
              <a:t>two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activities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BlueActivity 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activity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intent has to be constructed to call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YellowActivity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press of button the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YellowActivity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be called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YellowActivity 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BlueActivity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pushed into the background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Pressing a button returns to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BlueActivity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call to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finish()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ends the current activity and returns to the previous one on the activity stack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YellowActivity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returns to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BlueActivity 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onActivityResult()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BlueActivity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be called</a:t>
            </a:r>
          </a:p>
          <a:p>
            <a:pPr rtl="0" lvl="3" marR="0" indent="-203200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return value in form of an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returned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button has to be handled by overriding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onBackPressed()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2375" x="180350"/>
            <a:ext cy="6092700" cx="339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22375" x="3922700"/>
            <a:ext cy="6086600" cx="343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188675" x="628225"/>
            <a:ext cy="1766000" cx="93063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click of button on BlueActivity, the YellowActivity will be pushed onto stack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click of button on YellowActivity, YellowActivity will be popped out of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                                                                                  stack and returned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                                                                                  back to BlueActivity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7600" x="2104125"/>
            <a:ext cy="6431474" cx="358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17600" x="5966725"/>
            <a:ext cy="6405374" cx="35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83550" x="223600"/>
            <a:ext cy="1068150" cx="9697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YellowActivity keeps track of number of times the activity was called. This is returned to the BlueActivity in form of Intent which is displayed in the TextView of Blue</a:t>
            </a:r>
            <a:r>
              <a:rPr sz="2133" lang="en-US"/>
              <a:t>A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ctivity 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/>
        </p:nvSpPr>
        <p:spPr>
          <a:xfrm>
            <a:off y="621275" x="511900"/>
            <a:ext cy="756000" cx="9322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693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running this application, the logging output can be observed (using DDMS) to understand activity lifecycle methods that are invoked by Android.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32800" x="508175"/>
            <a:ext cy="5026074" cx="92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y="2946400" x="4978400"/>
            <a:ext cy="349275" cx="27718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333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Called during start of BlueActivity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3860800" x="4978400"/>
            <a:ext cy="481925" cx="27718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333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Called when Yellow</a:t>
            </a:r>
            <a:r>
              <a:rPr sz="1333" lang="en-US">
                <a:solidFill>
                  <a:srgbClr val="FF0000"/>
                </a:solidFill>
              </a:rPr>
              <a:t>A</a:t>
            </a:r>
            <a:r>
              <a:rPr sz="1333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ctivity is called from BlueActivity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4978400" x="4978400"/>
            <a:ext cy="481925" cx="27718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333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Called when returned back to BlueActivity from YellowActivity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/>
        </p:nvSpPr>
        <p:spPr>
          <a:xfrm>
            <a:off y="597675" x="703825"/>
            <a:ext cy="1007900" cx="32679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1828800" x="8128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Activity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Activity lifecycle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Intent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GreenActivity that can be reached via a button from the YellowActivity. No data needs to be passed between YellowActivity and GreenActivity.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