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762000" x="1270250"/>
            <a:ext cy="3809999" cx="50802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app/Activity.html#ActivityLifecycle" Type="http://schemas.openxmlformats.org/officeDocument/2006/relationships/hyperlink" TargetMode="External" Id="rId4"/><Relationship Target="http://developer.android.com/reference/android/app/Activity.html" Type="http://schemas.openxmlformats.org/officeDocument/2006/relationships/hyperlink" TargetMode="External" Id="rId3"/><Relationship Target="http://developer.android.com/reference/android/content/Intent.html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3200" x="0"/>
            <a:ext cy="936299" cx="72980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Activit</a:t>
            </a:r>
            <a:r>
              <a:rPr sz="4266" lang="en-US"/>
              <a:t>ies (Implicit)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625600" x="406400"/>
            <a:ext cy="5351574" cx="9392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This tutorial is a variation of the explicit switching of activities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Activities are referenced implicitly, i.e., not by referencing their class object, but by an action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An action is essentially a string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An activity can respond to an action by defining an intent filter in AndroidManifest.xml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If several activities have the same intent filter, Android will show a so-called activity chooser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Note that this tutorial has two separate Android applications: first run ActivitySwitchImplicit and then install ActivitySwitchImplicitGreen and re-run the first app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tutorial/android/activity/implicit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5201" x="956375"/>
            <a:ext cy="6184021" cx="350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1307" x="5381350"/>
            <a:ext cy="6183830" cx="350493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y="6565138" x="879814"/>
            <a:ext cy="5879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Running ActivitySwitchImplicit without installing ActivitySwitchImplicitGreen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6609223" x="5305018"/>
            <a:ext cy="5879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Running ActivitySwitchImplicit after installing ActivitySwitchImplicitGreen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/>
        </p:nvSpPr>
        <p:spPr>
          <a:xfrm>
            <a:off y="597675" x="703825"/>
            <a:ext cy="1007900" cx="32679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1828800" x="8128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Activity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Activity lifecycle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Intent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Add another intent filter to YellowActivity for an action called ACTION_BRIGHT_COLOR. Add another button to BlueActivity with the title "Choose bright color" and sends the implicit action ACTION_BRIGHT_COLOR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