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000" lang="en"/>
              <a:t>Android - Alerts</a:t>
            </a:r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App shows two different kinds of alerts: AlertDialog and Toast.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AlertDialog: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Modal dialog that can have one or more buttons.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Users have to explicitly acknowledge by pressing one of the buttons.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Toast: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Short text message that is displayed for a few seconds.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Toasts are automatically removed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0" x="5013558"/>
            <a:ext cy="349799" cx="413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tutorial/android/alerts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16575" x="743254"/>
            <a:ext cy="5971638" cx="338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70850" x="4971902"/>
            <a:ext cy="5979256" cx="338781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/>
        </p:nvSpPr>
        <p:spPr>
          <a:xfrm>
            <a:off y="6288213" x="1456474"/>
            <a:ext cy="457200" cx="195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Toast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y="6288213" x="5687207"/>
            <a:ext cy="457200" cx="195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AlertDialog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 a third button with the title "Reject" to the AlertDialog.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