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reference/android/os/Handler.html" Type="http://schemas.openxmlformats.org/officeDocument/2006/relationships/hyperlink" TargetMode="External" Id="rId4"/><Relationship Target="http://developer.android.com/reference/java/lang/Thread.html" Type="http://schemas.openxmlformats.org/officeDocument/2006/relationships/hyperlink" TargetMode="External" Id="rId3"/><Relationship Target="http://developer.android.com/reference/android/os/HandlerThread.html" Type="http://schemas.openxmlformats.org/officeDocument/2006/relationships/hyperlink" TargetMode="External" Id="rId6"/><Relationship Target="http://developer.android.com/reference/android/os/Looper.html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93252" x="158725"/>
            <a:ext cy="681600" cx="430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- Handler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Long running operations may not be performed on the UI thread, otherwise a ANR (Application Not Responding) Error will be issued.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Standard Java class java.lang.Thread can be used under Android to perform long running operations.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To simplify synchronization, class android.os.Handler can be used.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Class Handler is used to deliver queued message one after another via the callback handleMessage().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Handler is associated with a thread. If created in the context of the UI thread, the Handler can be used to safely update the UI.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actual  dispatching happens by an instance of class Looper. Android will create a Looper instance for the UI thread automatically.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different thread can also have its own Looper instance. Class android.os.HandlerThread is a helper class that automatically creates a Looper for a new thread.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1350" x="7136574"/>
            <a:ext cy="457200" cx="197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android/handler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49325" x="3272775"/>
            <a:ext cy="4648200" cx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5623175" x="2476612"/>
            <a:ext cy="882299" cx="398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Entering "12" and then pushing the button "Compute" will show the result (144) after a 5 second delay.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java.lang.Thread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android.os.Handler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android.os.Looper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android.os.HandlerThread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android.view.View has a method post() that can also be used to post messages to the UI thread. Rewrite the application such that View.post() is used instead of class UIHandler.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