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widget/EditText.html" Type="http://schemas.openxmlformats.org/officeDocument/2006/relationships/hyperlink" TargetMode="External" Id="rId4"/><Relationship Target="http://developer.android.com/reference/android/widget/TextView.html" Type="http://schemas.openxmlformats.org/officeDocument/2006/relationships/hyperlink" TargetMode="External" Id="rId3"/><Relationship Target="http://developer.android.com/reference/android/view/View.html" Type="http://schemas.openxmlformats.org/officeDocument/2006/relationships/hyperlink" TargetMode="External" Id="rId6"/><Relationship Target="http://developer.android.com/reference/android/R.id.html" Type="http://schemas.openxmlformats.org/officeDocument/2006/relationships/hyperlink" TargetMode="External" Id="rId5"/><Relationship Target="http://developer.android.com/reference/android/view/View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93725" x="95250"/>
            <a:ext cy="931525" cx="6411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SayHello (decl)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320800" x="304800"/>
            <a:ext cy="6163174" cx="9492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user to enter a name and a greeting message is displayed with the name when user presses a 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use of layout resource described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res/layout/main.xml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Widgets -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 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are located using their resource ID defined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R-class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R-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is generated from information contained in layout file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OnClickListener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set via layout resource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findViewById()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locate the widgets with appropriate ID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an instance of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hence downcast to proper type is required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tutorial/android/sayhello/decl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974491" x="406475"/>
            <a:ext cy="6087899" cx="9619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widget defines click listener via XML attribute '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in layout resource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value of the method that has to be invoked which is declared in the context that created the 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method's signature must have: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void return type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one input argument of type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layout resource -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aligns the </a:t>
            </a:r>
            <a:r>
              <a:rPr sz="2666" lang="en-US"/>
              <a:t>three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widgets: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</a:p>
          <a:p>
            <a:pPr rtl="0" lvl="1" marR="0" indent="-203200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is assigned a resource ID vid XML attribute '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20800" x="304800"/>
            <a:ext cy="6336800" cx="3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22375" x="3657600"/>
            <a:ext cy="6136224" cx="33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24000" x="6908800"/>
            <a:ext cy="6034624" cx="31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y="337725" x="804375"/>
            <a:ext cy="831699" cx="90560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enters the name in the EditText and presses the Button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Greeting message with the name is displayed in the TextView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609600" x="609600"/>
            <a:ext cy="807449" cx="30707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828800" x="1117600"/>
            <a:ext cy="26913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TextView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EditText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R.id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View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u="sng" sz="2666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hlinkClick r:id="rId7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second button below the “Say Hello” button. The label for the second button should read “Ask” and when clicked, should echo “How are you, XXX?” to the label (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overwriting any previous message),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XXX is the name the user entered.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