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guide/topics/manifest/activity-element.html" Type="http://schemas.openxmlformats.org/officeDocument/2006/relationships/hyperlink" TargetMode="External" Id="rId4"/><Relationship Target="http://developer.android.com/guide/topics/manifest/manifest-intro.html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406400" x="101600"/>
            <a:ext cy="1012175" cx="77157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HelloWorld (Portrait)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2438400" x="609600"/>
            <a:ext cy="2931825" cx="84738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"Hello World" similar to declarative version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the orientation to portrait mode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Locking orientation is done via XML attribute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XML-attribute used is :</a:t>
            </a:r>
          </a:p>
          <a:p>
            <a:pPr rtl="0" marR="0" indent="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android:screenOrientation="portrait"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tutorial/android/helloworld/portrait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5975" x="395325"/>
            <a:ext cy="6336800" cx="33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56000" x="3759200"/>
            <a:ext cy="3056600" cx="62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709025" x="4165350"/>
            <a:ext cy="2060099" cx="50705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"Hello World" is displayed at the center of the screen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orientation is locked to portrait mode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can be run by cross-compiling using XMLVM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/>
        </p:nvSpPr>
        <p:spPr>
          <a:xfrm>
            <a:off y="700050" x="704200"/>
            <a:ext cy="905925" cx="33683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1930400" x="7112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AndroidManifest file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&lt;activity&gt; element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 to do!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