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7620000" cx="10160000"/>
  <p:notesSz cy="10160000" cx="7620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2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" name="Shape 5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" name="Shape 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" name="Shape 7"/>
          <p:cNvSpPr txBox="1"/>
          <p:nvPr>
            <p:ph type="ctrTitle"/>
          </p:nvPr>
        </p:nvSpPr>
        <p:spPr>
          <a:xfrm>
            <a:off y="3048000" x="914400"/>
            <a:ext cy="1219199" cx="8331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8" name="Shape 8"/>
          <p:cNvSpPr txBox="1"/>
          <p:nvPr>
            <p:ph idx="1" type="subTitle"/>
          </p:nvPr>
        </p:nvSpPr>
        <p:spPr>
          <a:xfrm>
            <a:off y="4572000" x="1828800"/>
            <a:ext cy="914400" cx="6502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defRPr sz="3200"/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9" name="Shape 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y="304800" x="304800"/>
            <a:ext cy="914400" cx="955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9224"/>
              <a:defRPr sz="4266"/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y="1828800" x="304800"/>
            <a:ext cy="5486399" cx="955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304800" x="304800"/>
            <a:ext cy="914400" cx="955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9224"/>
              <a:defRPr sz="4266"/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828800" x="304800"/>
            <a:ext cy="5486399" cx="4470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/>
        </p:txBody>
      </p:sp>
      <p:sp>
        <p:nvSpPr>
          <p:cNvPr id="15" name="Shape 15"/>
          <p:cNvSpPr txBox="1"/>
          <p:nvPr>
            <p:ph idx="2" type="body"/>
          </p:nvPr>
        </p:nvSpPr>
        <p:spPr>
          <a:xfrm>
            <a:off y="1828800" x="5384800"/>
            <a:ext cy="5486399" cx="4470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idx="1" type="body"/>
          </p:nvPr>
        </p:nvSpPr>
        <p:spPr>
          <a:xfrm>
            <a:off y="6705600" x="304800"/>
            <a:ext cy="609599" cx="955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defRPr sz="3200"/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theme/theme1.xml" Type="http://schemas.openxmlformats.org/officeDocument/2006/relationships/theme" Id="rId6"/><Relationship Target="../slideLayouts/slideLayout5.xml" Type="http://schemas.openxmlformats.org/officeDocument/2006/relationships/slideLayout" Id="rId5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1.png" Type="http://schemas.openxmlformats.org/officeDocument/2006/relationships/image" Id="rId4"/><Relationship Target="../media/image00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1.xml" Type="http://schemas.openxmlformats.org/officeDocument/2006/relationships/slideLayout" Id="rId1"/><Relationship Target="http://code.google.com/android/add-ons/google-apis/reference/com/google/android/maps/GeoPoint.html" Type="http://schemas.openxmlformats.org/officeDocument/2006/relationships/hyperlink" TargetMode="External" Id="rId4"/><Relationship Target="http://code.google.com/android/add-ons/google-apis/mapkey.html" Type="http://schemas.openxmlformats.org/officeDocument/2006/relationships/hyperlink" TargetMode="External" Id="rId3"/><Relationship Target="http://developer.android.com/resources/tutorials/views/hello-mapview.html" Type="http://schemas.openxmlformats.org/officeDocument/2006/relationships/hyperlink" TargetMode="External" Id="rId6"/><Relationship Target="http://developer.android.com/guide/topics/location/index.html" Type="http://schemas.openxmlformats.org/officeDocument/2006/relationships/hyperlink" TargetMode="External" Id="rId5"/><Relationship Target="http://code.google.com/android/add-ons/google-apis/reference/com/google/android/maps/MapController.html" Type="http://schemas.openxmlformats.org/officeDocument/2006/relationships/hyperlink" TargetMode="External" Id="rId7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1.xml" Type="http://schemas.openxmlformats.org/officeDocument/2006/relationships/slideLayout" Id="rId1"/><Relationship Target="http://developer.android.com/resources/tutorials/views/hello-mapview.html" Type="http://schemas.openxmlformats.org/officeDocument/2006/relationships/hyperlink" TargetMode="External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" name="Shape 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" name="Shape 19"/>
          <p:cNvSpPr txBox="1"/>
          <p:nvPr>
            <p:ph type="ctrTitle"/>
          </p:nvPr>
        </p:nvSpPr>
        <p:spPr>
          <a:xfrm>
            <a:off y="95975" x="94750"/>
            <a:ext cy="748049" cx="390814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Android - Map</a:t>
            </a:r>
          </a:p>
        </p:txBody>
      </p:sp>
      <p:sp>
        <p:nvSpPr>
          <p:cNvPr id="20" name="Shape 20"/>
          <p:cNvSpPr txBox="1"/>
          <p:nvPr/>
        </p:nvSpPr>
        <p:spPr>
          <a:xfrm>
            <a:off y="1219200" x="406400"/>
            <a:ext cy="5925724" cx="9304575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03200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application is uses Google API to display map of San Francisco</a:t>
            </a:r>
          </a:p>
          <a:p>
            <a:pPr rtl="0" lvl="0" marR="0" indent="-203200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 API offers its own </a:t>
            </a:r>
            <a:r>
              <a:rPr sz="240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MapActivity</a:t>
            </a: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the application has to be derived from it</a:t>
            </a:r>
          </a:p>
          <a:p>
            <a:pPr rtl="0" lvl="0" marR="0" indent="-203200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 application that uses Google Maps API has to </a:t>
            </a:r>
          </a:p>
          <a:p>
            <a:pPr rtl="0" lvl="1" marR="0" indent="-203200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Register with Google</a:t>
            </a:r>
          </a:p>
          <a:p>
            <a:pPr rtl="0" lvl="1" marR="0" indent="-203200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Obtain a Map API Key</a:t>
            </a:r>
          </a:p>
          <a:p>
            <a:pPr rtl="0" lvl="1" marR="0" indent="-203200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Include the key in </a:t>
            </a:r>
            <a:r>
              <a:rPr sz="240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android:apiKey</a:t>
            </a: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attribute of the layout resource</a:t>
            </a:r>
          </a:p>
          <a:p>
            <a:pPr rtl="0" lvl="0" marR="0" indent="-203200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MapView</a:t>
            </a: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 lvl="1" marR="0" indent="-203200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acts as a wrapper around the Google Maps API to manipulate and work with Google Maps data</a:t>
            </a:r>
          </a:p>
          <a:p>
            <a:pPr rtl="0" lvl="0" marR="0" indent="-203200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setBuiltInZoomControls()</a:t>
            </a: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 lvl="1" marR="0" indent="-203200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to retrieve the built in ZoomControls object from MapView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</a:p>
        </p:txBody>
      </p:sp>
      <p:sp>
        <p:nvSpPr>
          <p:cNvPr id="21" name="Shape 21"/>
          <p:cNvSpPr txBox="1"/>
          <p:nvPr/>
        </p:nvSpPr>
        <p:spPr>
          <a:xfrm>
            <a:off y="101600" x="5689600"/>
            <a:ext cy="325825" cx="444825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r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sz="1333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tutorial/android/map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 txBox="1"/>
          <p:nvPr/>
        </p:nvSpPr>
        <p:spPr>
          <a:xfrm>
            <a:off y="609600" x="609600"/>
            <a:ext cy="5578425" cx="89813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 lvl="0" marR="0" indent="-203200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GeoPoint</a:t>
            </a: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 lvl="1" marR="0" indent="-203200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Represents a pair of latitude and longitude</a:t>
            </a:r>
          </a:p>
          <a:p>
            <a:pPr rtl="0" lvl="0" marR="0" indent="-203200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MapController</a:t>
            </a: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 lvl="1" marR="0" indent="-203200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to set view location and zooming 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AndroidManifest.xml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Permissions have to be declared :</a:t>
            </a:r>
          </a:p>
          <a:p>
            <a:pPr rtl="0" lvl="2" marR="0" indent="-220133" marL="1143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Wingdings"/>
              <a:buChar char="§"/>
            </a:pP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INTERNET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 lvl="3" marR="0" indent="-220133" marL="1524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Wingdings"/>
              <a:buChar char="§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access internet and retrieve Gogle Maps tiles</a:t>
            </a:r>
          </a:p>
          <a:p>
            <a:pPr rtl="0" lvl="2" marR="0" indent="-220133" marL="1143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Wingdings"/>
              <a:buChar char="§"/>
            </a:pP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ACCESS_FINE_LOCATION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 the Map API via </a:t>
            </a: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&lt;uses-library&gt;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18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 &lt;uses-library android:name="com.google.android.maps"/&gt;</a:t>
            </a:r>
          </a:p>
          <a:p>
            <a:pPr rtl="0" lvl="2" marR="0" indent="-220133" marL="1143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Wingdings"/>
              <a:buChar char="§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Because we are using Google Maps library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1" name="Shape 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507975" x="1016000"/>
            <a:ext cy="6858000" cx="353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Shape 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507975" x="5588000"/>
            <a:ext cy="6858000" cx="348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/>
        </p:nvSpPr>
        <p:spPr>
          <a:xfrm>
            <a:off y="605600" x="612100"/>
            <a:ext cy="723624" cx="3458974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References:</a:t>
            </a:r>
          </a:p>
        </p:txBody>
      </p:sp>
      <p:sp>
        <p:nvSpPr>
          <p:cNvPr id="38" name="Shape 38"/>
          <p:cNvSpPr txBox="1"/>
          <p:nvPr/>
        </p:nvSpPr>
        <p:spPr>
          <a:xfrm>
            <a:off y="1524000" x="711200"/>
            <a:ext cy="2065300" cx="51561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u="sng" sz="2666"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Maps API key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u="sng" sz="2666"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GeoPoint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u="sng" sz="2666"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Location and Maps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u="sng" sz="2666"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MapView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u="sng" sz="2666"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MapController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y="452300" x="485225"/>
            <a:ext cy="948624" cx="278204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</a:p>
        </p:txBody>
      </p:sp>
      <p:sp>
        <p:nvSpPr>
          <p:cNvPr id="44" name="Shape 44"/>
          <p:cNvSpPr txBox="1"/>
          <p:nvPr/>
        </p:nvSpPr>
        <p:spPr>
          <a:xfrm>
            <a:off y="1930400" x="609600"/>
            <a:ext cy="2848350" cx="8998075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b="0"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Change the hardcoded langitude/latitude coordinates so that the map shows downtown Manhattan in New York City. 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b="0"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Also show a pin at those coordinates 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b="0"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(hint: </a:t>
            </a:r>
            <a:r>
              <a:rPr u="sng" b="0" sz="2666" lang="en-US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http://developer.android.com/resources/tutorials/views/hello-mapview.html</a:t>
            </a:r>
            <a:r>
              <a:rPr b="0"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