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widget/ListView.html" Type="http://schemas.openxmlformats.org/officeDocument/2006/relationships/hyperlink" TargetMode="External" Id="rId4"/><Relationship Target="http://developer.android.com/reference/android/app/ListActivity.html" Type="http://schemas.openxmlformats.org/officeDocument/2006/relationships/hyperlink" TargetMode="External" Id="rId3"/><Relationship Target="http://developer.android.com/reference/android/app/AlertDialog.html" Type="http://schemas.openxmlformats.org/officeDocument/2006/relationships/hyperlink" TargetMode="External" Id="rId6"/><Relationship Target="http://developer.android.com/reference/android/widget/ArrayAdapter.html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" x="0"/>
            <a:ext cy="950150" cx="42150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List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219200" x="812800"/>
            <a:ext cy="6163174" cx="8733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ListActivity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displays items as a vertical list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item can be an arbitrary view (here,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activity is derived from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ListActivity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ArrayAdapter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to fill 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ListActivity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values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ArrayAdapter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ID for a layout file containing 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- String array with values to be shown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getListView()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retrieve the ListView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tutorial/android/navigation/list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4994250" x="6852475"/>
            <a:ext cy="1113599" cx="220349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2952750" x="7016750"/>
            <a:ext cy="1266300" cx="204299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5299050" x="4079825"/>
            <a:ext cy="1076700" cx="19905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5299050" x="930225"/>
            <a:ext cy="1072200" cx="188759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y="703550" x="812825"/>
            <a:ext cy="2125600" cx="8613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click listener is set which will be invoked when an item is selected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onItemClick()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invoked when ite</a:t>
            </a:r>
            <a:r>
              <a:rPr sz="2666" lang="en-US"/>
              <a:t>m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selected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y="3159100" x="351325"/>
            <a:ext cy="2048975" cx="6415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onItemClick(AdapterView&lt;?&gt; parent, 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View view, 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int position, 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   long id)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5349325" x="1018825"/>
            <a:ext cy="1293599" cx="2060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ID of the item that was clicked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5387700" x="4187425"/>
            <a:ext cy="1174174" cx="1985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of the view in the adapter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5078125" x="7006200"/>
            <a:ext cy="1363499" cx="20537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within the AdapterView that was clicked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3090550" x="7137500"/>
            <a:ext cy="1157099" cx="1875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AdapterView where the click happened</a:t>
            </a:r>
          </a:p>
        </p:txBody>
      </p:sp>
      <p:cxnSp>
        <p:nvCxnSpPr>
          <p:cNvPr id="36" name="Shape 36"/>
          <p:cNvCxnSpPr>
            <a:stCxn id="37" idx="0"/>
            <a:endCxn id="37" idx="0"/>
          </p:cNvCxnSpPr>
          <p:nvPr/>
        </p:nvCxnSpPr>
        <p:spPr>
          <a:xfrm flipH="1">
            <a:off y="4694716" x="2666138"/>
            <a:ext cy="650541" cx="361523"/>
          </a:xfrm>
          <a:prstGeom prst="straightConnector1">
            <a:avLst/>
          </a:prstGeom>
          <a:noFill/>
          <a:ln w="19050" cap="flat">
            <a:solidFill>
              <a:srgbClr val="07376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" name="Shape 38"/>
          <p:cNvCxnSpPr>
            <a:stCxn id="39" idx="0"/>
            <a:endCxn id="39" idx="0"/>
          </p:cNvCxnSpPr>
          <p:nvPr/>
        </p:nvCxnSpPr>
        <p:spPr>
          <a:xfrm>
            <a:off y="4285217" x="4284725"/>
            <a:ext cy="1009013" cx="560823"/>
          </a:xfrm>
          <a:prstGeom prst="straightConnector1">
            <a:avLst/>
          </a:prstGeom>
          <a:noFill/>
          <a:ln w="19050" cap="flat">
            <a:solidFill>
              <a:srgbClr val="07376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" name="Shape 40"/>
          <p:cNvCxnSpPr>
            <a:stCxn id="41" idx="0"/>
            <a:endCxn id="41" idx="0"/>
          </p:cNvCxnSpPr>
          <p:nvPr/>
        </p:nvCxnSpPr>
        <p:spPr>
          <a:xfrm>
            <a:off y="3779262" x="4287851"/>
            <a:ext cy="1124924" cx="2643470"/>
          </a:xfrm>
          <a:prstGeom prst="straightConnector1">
            <a:avLst/>
          </a:prstGeom>
          <a:noFill/>
          <a:ln w="19050" cap="flat">
            <a:solidFill>
              <a:srgbClr val="07376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43" idx="0"/>
            <a:endCxn id="43" idx="0"/>
          </p:cNvCxnSpPr>
          <p:nvPr/>
        </p:nvCxnSpPr>
        <p:spPr>
          <a:xfrm>
            <a:off y="3431196" x="6314084"/>
            <a:ext cy="141039" cx="595380"/>
          </a:xfrm>
          <a:prstGeom prst="straightConnector1">
            <a:avLst/>
          </a:prstGeom>
          <a:noFill/>
          <a:ln w="19050" cap="flat">
            <a:solidFill>
              <a:srgbClr val="073763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375" x="1219200"/>
            <a:ext cy="6201399" cx="33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9200" x="5588000"/>
            <a:ext cy="6405100" cx="33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y="92075" x="218375"/>
            <a:ext cy="1951599" cx="98194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 item here, is a 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showing one of several fruit names hardcoded into the application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an item of the 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ListActivity 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selected, an 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AlertDialog 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shown with the item that was selected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/>
        </p:nvSpPr>
        <p:spPr>
          <a:xfrm>
            <a:off y="705925" x="812400"/>
            <a:ext cy="914400" cx="3165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828800" x="9144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ListActivity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ListView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ArrayAdapter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AlertDialog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