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content/res/Resources.html" Type="http://schemas.openxmlformats.org/officeDocument/2006/relationships/hyperlink" TargetMode="External" Id="rId4"/><Relationship Target="http://developer.android.com/reference/android/app/TabActivity.html" Type="http://schemas.openxmlformats.org/officeDocument/2006/relationships/hyperlink" TargetMode="External" Id="rId3"/><Relationship Target="http://developer.android.com/reference/android/widget/FrameLayout.html" Type="http://schemas.openxmlformats.org/officeDocument/2006/relationships/hyperlink" TargetMode="External" Id="rId6"/><Relationship Target="http://developer.android.com/reference/android/widget/TabHost.html" Type="http://schemas.openxmlformats.org/officeDocument/2006/relationships/hyperlink" TargetMode="External" Id="rId5"/><Relationship Target="http://developer.android.com/reference/android/content/Intent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101600" x="0"/>
            <a:ext cy="1031699" cx="50041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TabBar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015975" x="300575"/>
            <a:ext cy="6568975" cx="9392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the use of a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TabBar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allows to select from a variety of options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activity is derived from base class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tab has an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Activity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associated with it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tab a helper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Activity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called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the Tab that was selected in 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main view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TabHost.getTabHost()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retrieve the container for tabbed window view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Holds 2 children: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tab labels </a:t>
            </a:r>
          </a:p>
          <a:p>
            <a:pPr rtl="0" lvl="3" marR="0" indent="-220133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User clicks on these to select a tab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FrameLayout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 </a:t>
            </a:r>
          </a:p>
          <a:p>
            <a:pPr rtl="0" lvl="3" marR="0" indent="-220133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contents of that page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tutorial/android/navigation/tabbar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304800" x="609600"/>
            <a:ext cy="7155125" cx="9020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Fluent-interface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method returns reference to an object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concatenation of several method invocations into one "sentence"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object.function1().function2().function3()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tab requires: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 of the tab -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newTabSpec()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indicator consisting of a label and an icon -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setIndicator()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content to be shown when the tab is selected -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setContent()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specified via an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tabs are added to 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TabBar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addTab()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2375" x="1524000"/>
            <a:ext cy="6024799" cx="322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3200" x="5771350"/>
            <a:ext cy="7045674" cx="37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-3625" x="925"/>
            <a:ext cy="1523850" cx="57071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tabs : "Email"  "Map  "Dial"  "Info"</a:t>
            </a:r>
          </a:p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icons are used for each tab</a:t>
            </a:r>
          </a:p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click of any tab, the tab that was selected is displayed in the TextView of the main 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/>
        </p:nvSpPr>
        <p:spPr>
          <a:xfrm>
            <a:off y="700050" x="903600"/>
            <a:ext cy="905925" cx="31752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828800" x="914400"/>
            <a:ext cy="2105175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TabActivity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Resources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TabHost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FrameLayout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Intent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tab to the application. The label of the tab should be “Hello” and when selected, the main view of the tab should show the label “Hello World”.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