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Tag info:</a:t>
            </a:r>
            <a:br>
              <a:rPr lang="en"/>
            </a:br>
            <a:r>
              <a:rPr lang="en"/>
              <a:t>https://play.google.com/store/apps/details?id=com.nxp.taginfolite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Tag writer:</a:t>
            </a:r>
            <a:br>
              <a:rPr lang="en"/>
            </a:br>
            <a:r>
              <a:rPr lang="en"/>
              <a:t>https://play.google.com/store/apps/details?id=com.nxp.nfc.tagwriter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