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reference/android/app/Service.html" Type="http://schemas.openxmlformats.org/officeDocument/2006/relationships/hyperlink" TargetMode="External" Id="rId4"/><Relationship Target="http://developer.android.com/guide/components/services.html" Type="http://schemas.openxmlformats.org/officeDocument/2006/relationships/hyperlink" TargetMode="External" Id="rId3"/><Relationship Target="http://developer.android.com/reference/android/app/Notification.html" Type="http://schemas.openxmlformats.org/officeDocument/2006/relationships/hyperlink" TargetMode="External" Id="rId6"/><Relationship Target="http://developer.android.com/reference/android/app/IntentService.html" Type="http://schemas.openxmlformats.org/officeDocument/2006/relationships/hyperlink" TargetMode="External" Id="rId5"/><Relationship Target="http://developer.android.com/reference/android/app/PendingIntent.html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84187" x="149675"/>
            <a:ext cy="636600" cx="6221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Android - Service (started)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An Android Service is an application component that can perform long running operations.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By default, a service runs in the context of the UI thread. I.e., requires a thread to be created for background operations.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started service can run indefinitely. It is usually created to perform a single operation that does not return any results (e.g., download a file).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started service often posts completion of a task via a notification in the status bar.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started service is created via a call to ContextWrapper.startService() (class ContextWrapper is a base class of class Activity).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started service needs to derive from class android.app.Service and needs to override onStartCommand().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service needs to be declared in AndroidManifest.xml using the &lt;service&gt; tag.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Helper class IntentService automatically creates a background thread and adds a message queue.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0" x="6371375"/>
            <a:ext cy="457200" cx="278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android/service/started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54300" x="1533500"/>
            <a:ext cy="4619625" cx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54300" x="5312750"/>
            <a:ext cy="4629150" cx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y="5614150" x="909612"/>
            <a:ext cy="88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Step 1: Enter "12" and press "Compute" button. Application will automatically terminate and return to the home screen.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5614150" x="4679337"/>
            <a:ext cy="88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Step 2: After 5 seconds a notification icon will appear in the top left corner of the screen.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47000" x="1536200"/>
            <a:ext cy="4638675" cx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47000" x="5414950"/>
            <a:ext cy="4619625" cx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5685125" x="776025"/>
            <a:ext cy="674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Step 3: Swiping from the top of the screen downward will reveal the notifications.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5685125" x="4781537"/>
            <a:ext cy="8100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Step 4: Click on the notification will re-launch the app which will then display the result of the computation.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General overview of </a:t>
            </a:r>
            <a:r>
              <a:rPr u="sng" lang="en">
                <a:solidFill>
                  <a:schemeClr val="hlink"/>
                </a:solidFill>
                <a:hlinkClick r:id="rId3"/>
              </a:rPr>
              <a:t>Android Services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android.app.Service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android.app.IntentService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6"/>
              </a:rPr>
              <a:t>android.app.Notification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7"/>
              </a:rPr>
              <a:t>android.app.PendingIntent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Change the application such that it will compute the Fibonacci as well as the summation of the input value (i.e., 1 + 2 + 3 + ... + n). The summation should be performed in a separate service. For the new service, derive your implementation from base class android.app.Service (not android.app.IntentService). Use a HandlerThread to run the computation in the background. The summation should force a 3 second delay and post a notification for the result.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