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reference/android/widget/ToggleButton.html" Type="http://schemas.openxmlformats.org/officeDocument/2006/relationships/hyperlink" TargetMode="External" Id="rId4"/><Relationship Target="http://developer.android.com/reference/android/media/MediaPlayer.html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203200" x="101600"/>
            <a:ext cy="1028324" cx="43939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 Sound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1422375" x="609600"/>
            <a:ext cy="5679900" cx="933847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demonstrates the use of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button allows the user to start and stop the media playback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switch allows the user to enable/disable the looping of playback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switch is implemented using the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widget provided by </a:t>
            </a:r>
            <a:r>
              <a:rPr sz="2400" lang="en-US"/>
              <a:t>A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ndroid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ToggleButton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is: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- enable looping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 - disable looping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support several sources. 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Here, local resource is used as source for playback 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Placed in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res/raw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directory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Referenced using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resourceID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10160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tutorial/android/sound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406400" x="203200"/>
            <a:ext cy="6930275" cx="95231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various states: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MediaPlayer is created using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new()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object is in '</a:t>
            </a:r>
            <a:r>
              <a:rPr sz="24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state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to be in '</a:t>
            </a:r>
            <a:r>
              <a:rPr sz="24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prepared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state before it is 'started'</a:t>
            </a:r>
          </a:p>
          <a:p>
            <a:pPr rtl="0" lvl="3" marR="0" indent="-203200" marL="1524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prepare()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created using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create()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object is already '</a:t>
            </a:r>
            <a:r>
              <a:rPr sz="24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prepared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</a:p>
          <a:p>
            <a:pPr rtl="0" lvl="3" marR="0" indent="-203200" marL="1524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call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prepare()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explicitly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enters '</a:t>
            </a:r>
            <a:r>
              <a:rPr sz="24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Stopped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state by calling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stop()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enters '</a:t>
            </a:r>
            <a:r>
              <a:rPr sz="24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PlaybackCompleted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state when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OnCompletion()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invoked and looping is not enabled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playback reaches end of the stream,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looping is enabled, the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still in 'started' state 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looping is not enabled, then callback method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onCompletion() </a:t>
            </a: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invoked</a:t>
            </a:r>
          </a:p>
          <a:p>
            <a:pPr rtl="0" lvl="3" marR="0" indent="-203200" marL="1524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Registered using </a:t>
            </a: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setOnCompletionListener()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7600" x="1016000"/>
            <a:ext cy="6525925" cx="34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17600" x="5588000"/>
            <a:ext cy="6525924" cx="34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y="290700" x="390850"/>
            <a:ext cy="920275" cx="944992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button provided helps user to start and stop the playback</a:t>
            </a:r>
          </a:p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switch provided helps used to enable/disable the looping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07975" x="6299200"/>
            <a:ext cy="6858000" cx="355284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y="1727175" x="406400"/>
            <a:ext cy="4810500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0320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playback has reached end of stream, if the looping is not enabled, the state of button changes accordingly.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3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marR="0" indent="-201095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619"/>
              <a:buFont typeface="Arial"/>
              <a:buChar char="●"/>
            </a:pPr>
            <a:r>
              <a:rPr sz="23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sz="23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MediaPlayer </a:t>
            </a:r>
            <a:r>
              <a:rPr sz="23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 resources the object is holding has to be released once we are done using it</a:t>
            </a:r>
          </a:p>
          <a:p>
            <a:pPr rtl="0" lvl="0" marR="0" indent="-201095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619"/>
              <a:buFont typeface="Arial"/>
              <a:buChar char="●"/>
            </a:pPr>
            <a:r>
              <a:rPr sz="23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 handling of resources (releasing the resources) </a:t>
            </a:r>
            <a:r>
              <a:rPr sz="23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sz="23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to be done (not implemented in this example)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/>
        </p:nvSpPr>
        <p:spPr>
          <a:xfrm>
            <a:off y="551800" x="1009975"/>
            <a:ext cy="718400" cx="26671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1727175" x="1016000"/>
            <a:ext cy="1974349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MediaPlayer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ToggleButton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 (arbitrary) MP3 file as a resource to the project (i.e., your favorite song).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another button to the UI “Play MP3” that will play the MP3 file when pressed.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