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http://developer.android.com/reference/android/widget/ProgressBar.html" Type="http://schemas.openxmlformats.org/officeDocument/2006/relationships/hyperlink" TargetMode="External" Id="rId19"/><Relationship Target="http://developer.android.com/reference/android/widget/SeekBar.html" Type="http://schemas.openxmlformats.org/officeDocument/2006/relationships/hyperlink" TargetMode="External" Id="rId18"/><Relationship Target="http://developer.android.com/reference/android/widget/ImageButton.html" Type="http://schemas.openxmlformats.org/officeDocument/2006/relationships/hyperlink" TargetMode="External" Id="rId17"/><Relationship Target="http://developer.android.com/reference/android/widget/TimePicker.html" Type="http://schemas.openxmlformats.org/officeDocument/2006/relationships/hyperlink" TargetMode="External" Id="rId16"/><Relationship Target="http://developer.android.com/reference/android/widget/DatePicker.html" Type="http://schemas.openxmlformats.org/officeDocument/2006/relationships/hyperlink" TargetMode="External" Id="rId15"/><Relationship Target="http://developer.android.com/reference/android/widget/DigitalClock.html" Type="http://schemas.openxmlformats.org/officeDocument/2006/relationships/hyperlink" TargetMode="External" Id="rId14"/><Relationship Target="http://developer.android.com/reference/android/widget/Toast.html" Type="http://schemas.openxmlformats.org/officeDocument/2006/relationships/hyperlink" TargetMode="External" Id="rId21"/><Relationship Target="../notesSlides/notesSlide10.xml" Type="http://schemas.openxmlformats.org/officeDocument/2006/relationships/notesSlide" Id="rId2"/><Relationship Target="http://developer.android.com/reference/android/widget/RatingBar.html" Type="http://schemas.openxmlformats.org/officeDocument/2006/relationships/hyperlink" TargetMode="External" Id="rId12"/><Relationship Target="http://developer.android.com/reference/android/widget/AnalogClock.html" Type="http://schemas.openxmlformats.org/officeDocument/2006/relationships/hyperlink" TargetMode="External" Id="rId13"/><Relationship Target="../slideLayouts/slideLayout1.xml" Type="http://schemas.openxmlformats.org/officeDocument/2006/relationships/slideLayout" Id="rId1"/><Relationship Target="http://developer.android.com/reference/android/widget/ScrollView.html" Type="http://schemas.openxmlformats.org/officeDocument/2006/relationships/hyperlink" TargetMode="External" Id="rId4"/><Relationship Target="http://developer.android.com/reference/android/widget/RadioButton.html" Type="http://schemas.openxmlformats.org/officeDocument/2006/relationships/hyperlink" TargetMode="External" Id="rId10"/><Relationship Target="http://developer.android.com/reference/android/widget/package-summary.html" Type="http://schemas.openxmlformats.org/officeDocument/2006/relationships/hyperlink" TargetMode="External" Id="rId3"/><Relationship Target="http://developer.android.com/reference/android/widget/ToggleButton.html" Type="http://schemas.openxmlformats.org/officeDocument/2006/relationships/hyperlink" TargetMode="External" Id="rId11"/><Relationship Target="http://developer.android.com/reference/android/widget/Spinner.html" Type="http://schemas.openxmlformats.org/officeDocument/2006/relationships/hyperlink" TargetMode="External" Id="rId20"/><Relationship Target="http://developer.android.com/reference/android/widget/RadioGroup.html" Type="http://schemas.openxmlformats.org/officeDocument/2006/relationships/hyperlink" TargetMode="External" Id="rId9"/><Relationship Target="http://developer.android.com/reference/android/widget/Button.html" Type="http://schemas.openxmlformats.org/officeDocument/2006/relationships/hyperlink" TargetMode="External" Id="rId6"/><Relationship Target="http://developer.android.com/reference/android/widget/TextView.html" Type="http://schemas.openxmlformats.org/officeDocument/2006/relationships/hyperlink" TargetMode="External" Id="rId5"/><Relationship Target="http://developer.android.com/reference/android/widget/CheckBox.html" Type="http://schemas.openxmlformats.org/officeDocument/2006/relationships/hyperlink" TargetMode="External" Id="rId8"/><Relationship Target="http://developer.android.com/reference/android/widget/EditText.html" Type="http://schemas.openxmlformats.org/officeDocument/2006/relationships/hyperlink" TargetMode="External" Id="rId7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" x="101600"/>
            <a:ext cy="851325" cx="54026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Widgets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1625600" x="1219200"/>
            <a:ext cy="5578649" cx="78234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to demonstrate the available widgets in Android which enhance the UI experience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demonstrates only the visual representation and not the associated callbacks.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widgets are available in the package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android.widget.*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example, the widgets are implemented using layout XML -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res/layout/main.xml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(it can be implemented programmatically)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y="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tutorial/android/widgets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y="812800" x="508000"/>
            <a:ext cy="713749" cx="34351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2031975" x="711200"/>
            <a:ext cy="4823099" cx="50665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Android Widgets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ScrollView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TextView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Button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EditText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CheckBox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RadioGroup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RadioButton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ToggleButton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RatingBar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2031975" x="4567475"/>
            <a:ext cy="3603400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AnalogClock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DigitalClock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DatePicker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TimePicker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ImageButton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SeekBar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ProgressBar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Spinner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Toast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/>
        </p:nvSpPr>
        <p:spPr>
          <a:xfrm>
            <a:off y="2133600" x="711200"/>
            <a:ext cy="1498625" cx="78934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Nothing to do!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y="609600" x="711200"/>
            <a:ext cy="1000149" cx="23627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/>
        </p:nvSpPr>
        <p:spPr>
          <a:xfrm>
            <a:off y="203200" x="508000"/>
            <a:ext cy="7223150" cx="88758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ScrollView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user to scroll, where the view is larger than the physical display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contain a child which contains the contents that need to be scrolled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display any text to the user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Implements a simple button which can be pressed or clicked upon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image of the button can be customized based on the various states of the button using state list drawable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of TextView with editing capabilities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/>
        </p:nvSpPr>
        <p:spPr>
          <a:xfrm>
            <a:off y="304800" x="508000"/>
            <a:ext cy="7223150" cx="90774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2 states - checked/unchecked, necessary actions can be taken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RadioGroup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create a scope for set of radio buttons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one of the radio button within this scope is checked, the rest are unchecked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RadioGroup can be cleared to remove the checked state of the radio button.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RadioButton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two states - checked/unchecked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radio button cannot be unchecked. This can be achieved by clearing the RadioGroup instead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render the on/off states  like a switch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/>
        </p:nvSpPr>
        <p:spPr>
          <a:xfrm>
            <a:off y="405700" x="609600"/>
            <a:ext cy="6928700" cx="8889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RatingBar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indicate the rating using the stars.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rating bar can be set to read only if required.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 listener can be set to handle the change in the ratings.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AnalogClock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the time in form of analogic clock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DigitalClock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time digitally with seconds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TimePicker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enable user to select the time from 24 hour or AM/PM mode. 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/>
        </p:nvSpPr>
        <p:spPr>
          <a:xfrm>
            <a:off y="507975" x="406400"/>
            <a:ext cy="6441600" cx="92688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DatePicker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select a date. 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can select the year, month and day.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customized such that the user is constrained to select between a range of dates.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DatePicker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initialized with an initial by passing the year, month, date and a listener when the date value is changed to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init()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ProgressBar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indicate the progress of any on-going operation. The progress displayed on the bar can be controlled by the application. 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indeterminate indicator can be used to indicate the progress when the time taken for the  operation is not known.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/>
        </p:nvSpPr>
        <p:spPr>
          <a:xfrm>
            <a:off y="711175" x="812800"/>
            <a:ext cy="6272325" cx="87090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SeekBar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similar to progress bar but it has a draggable element which the user can use to drag.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used to notify user.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remains visible only for specified period of time and disappears automatically.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ImageButton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Renders a button with an image.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image is defined using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android:src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(if using xml) or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setImageResource()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(programmatically)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/>
        </p:nvSpPr>
        <p:spPr>
          <a:xfrm>
            <a:off y="1219200" x="914400"/>
            <a:ext cy="5767500" cx="78886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Spinner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like a drop down list which enables user to select from a list of items. 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list of strings that should be displayed in the selection dialog is defined in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res/values/strings.xml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item in the string array(defined in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strings.xml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bound with initial appearance and an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ArrayAdapter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created using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createFromResource()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is required to set the data.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6400" x="1016000"/>
            <a:ext cy="6858000" cx="34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06400" x="5486400"/>
            <a:ext cy="6857999" cx="355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6400" x="914400"/>
            <a:ext cy="6857999" cx="347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06400" x="5384800"/>
            <a:ext cy="6858000" cx="34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