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37F6-DFE5-4F55-90F8-67CAAF16719B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4F3F-95B7-4BFA-9F7C-DC7BB63F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54F3F-95B7-4BFA-9F7C-DC7BB63F1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143A-CFBA-43F5-B46F-FB2BD14B9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processes-and-threads.html" TargetMode="External"/><Relationship Id="rId2" Type="http://schemas.openxmlformats.org/officeDocument/2006/relationships/hyperlink" Target="http://developer.android.com/reference/android/os/AsyncTas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/>
              <a:t>This tutorial shows the usage of </a:t>
            </a:r>
            <a:r>
              <a:rPr lang="en-US" dirty="0" err="1" smtClean="0"/>
              <a:t>AsyncTask</a:t>
            </a:r>
            <a:r>
              <a:rPr lang="en-US" dirty="0" smtClean="0"/>
              <a:t> that greatly simplifies background processing.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err="1" smtClean="0"/>
              <a:t>AsyncTask</a:t>
            </a:r>
            <a:r>
              <a:rPr lang="en-US" dirty="0" smtClean="0"/>
              <a:t> should be used for operations that run several seconds and therefore cannot be performed on the UI thread.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 smtClean="0"/>
              <a:t>It offers several callbacks that are either called on the UI thread or a background thread. The callbacks are called in a certain sequence to allow for proper handling of UI updates.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9" y="618306"/>
            <a:ext cx="3857625" cy="5499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72" y="618306"/>
            <a:ext cx="3857625" cy="5499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9680" y="2786743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5 seconds later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68685" y="3248297"/>
            <a:ext cx="1428206" cy="96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Asysnc</a:t>
            </a:r>
            <a:r>
              <a:rPr lang="en-US" dirty="0" smtClean="0">
                <a:hlinkClick r:id="rId2"/>
              </a:rPr>
              <a:t> Task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Process and threads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Change the type of the </a:t>
            </a:r>
            <a:r>
              <a:rPr lang="en-US" dirty="0" err="1" smtClean="0"/>
              <a:t>ProgressBar</a:t>
            </a:r>
            <a:r>
              <a:rPr lang="en-US" dirty="0" smtClean="0"/>
              <a:t> to be horizontal (by adding 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ProgressBar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style="@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android:style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</a:t>
            </a:r>
            <a:r>
              <a:rPr lang="en-US" sz="2000" b="1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Widget.ProgressBar.Horizontal</a:t>
            </a:r>
            <a:r>
              <a:rPr lang="en-US" sz="2000" b="1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... /&gt;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to the layout definition. Next change the second parameter of the </a:t>
            </a:r>
            <a:r>
              <a:rPr lang="en-US" dirty="0" err="1" smtClean="0"/>
              <a:t>AsyncTask</a:t>
            </a:r>
            <a:r>
              <a:rPr lang="en-US" dirty="0" smtClean="0"/>
              <a:t> (that is currently Void) to Integer and change the implementation such that every 500 </a:t>
            </a:r>
            <a:r>
              <a:rPr lang="en-US" dirty="0" err="1" smtClean="0"/>
              <a:t>ms</a:t>
            </a:r>
            <a:r>
              <a:rPr lang="en-US" dirty="0" smtClean="0"/>
              <a:t> the </a:t>
            </a:r>
            <a:r>
              <a:rPr lang="en-US" dirty="0" err="1" smtClean="0"/>
              <a:t>ProgressBar</a:t>
            </a:r>
            <a:r>
              <a:rPr lang="en-US" dirty="0" smtClean="0"/>
              <a:t> is updated by 5%.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tutorial/android/asynctask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143A-CFBA-43F5-B46F-FB2BD14B9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364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155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androidSlides</vt:lpstr>
      <vt:lpstr>Android -  AsyncTask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AsyncTask</dc:title>
  <dc:creator>Anthony Souza</dc:creator>
  <cp:lastModifiedBy>Anthony Souza</cp:lastModifiedBy>
  <cp:revision>2</cp:revision>
  <dcterms:created xsi:type="dcterms:W3CDTF">2015-07-30T10:16:23Z</dcterms:created>
  <dcterms:modified xsi:type="dcterms:W3CDTF">2015-07-30T10:21:29Z</dcterms:modified>
</cp:coreProperties>
</file>