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A26DC-29AB-4E86-8D12-AF861295981C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0A065-9DA0-40C1-A53A-08703C9D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0A065-9DA0-40C1-A53A-08703C9DF8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56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0A065-9DA0-40C1-A53A-08703C9DF8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9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1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6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4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1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6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5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1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7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3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3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6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graphics/Point.html" TargetMode="External"/><Relationship Id="rId2" Type="http://schemas.openxmlformats.org/officeDocument/2006/relationships/hyperlink" Target="http://developer.android.com/reference/android/view/MotionEv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view/View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</a:t>
            </a:r>
            <a:r>
              <a:rPr lang="en-US" dirty="0" err="1" smtClean="0"/>
              <a:t>MultiTouch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Demonstrates multi-touch on Android devices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circle is shown where the finger touches 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there are multiple touches, multiple circles are shown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circle follows the finger when the finger is dragged 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An anonymous class derived from </a:t>
            </a: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android.view.View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used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Override :</a:t>
            </a:r>
          </a:p>
          <a:p>
            <a:pPr marL="1282700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onDraw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to draw circle</a:t>
            </a:r>
          </a:p>
          <a:p>
            <a:pPr marL="1282700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onTouchEvent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to intercept touch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 list of active touch positions is maintained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by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onDraw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draw circles 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Updated by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onTouchEvent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8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>
            <a:normAutofit fontScale="92500" lnSpcReduction="20000"/>
          </a:bodyPr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onTouchEvent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when new touch event 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occurs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lang="en-US" sz="26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1867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  <a:buNone/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getAction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the type of the motion event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of the events are:</a:t>
            </a:r>
          </a:p>
          <a:p>
            <a:pPr marL="1299634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MotionEvent.ACTION_DOWN</a:t>
            </a:r>
            <a:endParaRPr lang="en-US" sz="2133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80634" lvl="3" indent="-342900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1587"/>
            </a:pPr>
            <a:r>
              <a:rPr lang="en-US" sz="2133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133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pressed gesture has started</a:t>
            </a:r>
          </a:p>
          <a:p>
            <a:pPr marL="1299634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MotionEvent.ACTION_POINTER_DOWN</a:t>
            </a:r>
            <a:r>
              <a:rPr lang="en-US" sz="2133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marL="1680634" lvl="3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puts finger on screen</a:t>
            </a:r>
          </a:p>
          <a:p>
            <a:pPr marL="1299634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MotionEvent.ACTION_MOVE</a:t>
            </a: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680634" lvl="3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moved a finger</a:t>
            </a:r>
          </a:p>
          <a:p>
            <a:pPr marL="1299634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MotionEvent.ACTION_UP</a:t>
            </a: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680634" lvl="3" indent="-342900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1587"/>
            </a:pPr>
            <a:r>
              <a:rPr lang="en-US" sz="2133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133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pressed gesture has finished</a:t>
            </a:r>
          </a:p>
          <a:p>
            <a:pPr marL="1299634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MotionEvent.ACTION_POINTER_UP</a:t>
            </a: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680634" lvl="3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lifted a </a:t>
            </a:r>
            <a:r>
              <a:rPr lang="en-US" sz="2133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finger</a:t>
            </a:r>
          </a:p>
          <a:p>
            <a:pPr marL="1337734" lvl="3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  <a:buNone/>
            </a:pPr>
            <a:endParaRPr lang="en-US" sz="213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the active touches are iterated over and added to the list except the event where user lifted his finger is ignored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2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3</a:t>
            </a:fld>
            <a:endParaRPr lang="en-US"/>
          </a:p>
        </p:txBody>
      </p:sp>
      <p:sp>
        <p:nvSpPr>
          <p:cNvPr id="7" name="Shape 33"/>
          <p:cNvSpPr txBox="1"/>
          <p:nvPr/>
        </p:nvSpPr>
        <p:spPr>
          <a:xfrm>
            <a:off x="304800" y="355601"/>
            <a:ext cx="11129554" cy="7765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537634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white circle is drawn wherever the finger touches the screen</a:t>
            </a:r>
          </a:p>
          <a:p>
            <a:pPr marL="537634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Android emulator can only simulate one touch </a:t>
            </a:r>
          </a:p>
          <a:p>
            <a:pPr marL="537634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all Android devices support multi-touch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13" y="1487716"/>
            <a:ext cx="2770144" cy="49246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155" y="1484232"/>
            <a:ext cx="2760046" cy="490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9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09" y="365125"/>
            <a:ext cx="3235508" cy="5752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85" y="365125"/>
            <a:ext cx="3235508" cy="575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8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MotionEvent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2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Point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View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the application so that is draws *one* rectangle that is just large enough to include all active touches. Use red as the filling color of this bounding box.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46780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20</TotalTime>
  <Words>101</Words>
  <Application>Microsoft Office PowerPoint</Application>
  <PresentationFormat>Widescreen</PresentationFormat>
  <Paragraphs>59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courier new</vt:lpstr>
      <vt:lpstr>androidSlides</vt:lpstr>
      <vt:lpstr>Android - MultiTouch</vt:lpstr>
      <vt:lpstr>PowerPoint Presentation</vt:lpstr>
      <vt:lpstr>PowerPoint Presentation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MultiTouch</dc:title>
  <dc:creator>Anthony Souza</dc:creator>
  <cp:lastModifiedBy>Anthony Souza</cp:lastModifiedBy>
  <cp:revision>3</cp:revision>
  <dcterms:created xsi:type="dcterms:W3CDTF">2015-07-30T23:22:21Z</dcterms:created>
  <dcterms:modified xsi:type="dcterms:W3CDTF">2015-08-07T01:57:54Z</dcterms:modified>
</cp:coreProperties>
</file>