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3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0160000" cy="7620000"/>
  <p:notesSz cx="7620000" cy="10160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640" y="-104"/>
      </p:cViewPr>
      <p:guideLst>
        <p:guide orient="horz" pos="2400"/>
        <p:guide pos="32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933934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 txBox="1">
            <a:spLocks noGrp="1"/>
          </p:cNvSpPr>
          <p:nvPr>
            <p:ph type="ctrTitle"/>
          </p:nvPr>
        </p:nvSpPr>
        <p:spPr>
          <a:xfrm>
            <a:off x="914400" y="3048000"/>
            <a:ext cx="8331200" cy="121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1828800" y="4572000"/>
            <a:ext cx="65023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/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/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55040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/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44703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2"/>
          </p:nvPr>
        </p:nvSpPr>
        <p:spPr>
          <a:xfrm>
            <a:off x="5384800" y="1828800"/>
            <a:ext cx="44703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04800" y="6705600"/>
            <a:ext cx="9550400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/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aps/documentation/android/start" TargetMode="External"/><Relationship Id="rId4" Type="http://schemas.openxmlformats.org/officeDocument/2006/relationships/hyperlink" Target="https://console.developers.google.com/" TargetMode="External"/><Relationship Id="rId5" Type="http://schemas.openxmlformats.org/officeDocument/2006/relationships/hyperlink" Target="http://developer.android.com/reference/com/google/android/gms/maps/MapFragment.html" TargetMode="External"/><Relationship Id="rId6" Type="http://schemas.openxmlformats.org/officeDocument/2006/relationships/hyperlink" Target="http://developer.android.com/reference/com/google/android/gms/maps/GoogleMap.html" TargetMode="External"/><Relationship Id="rId7" Type="http://schemas.openxmlformats.org/officeDocument/2006/relationships/hyperlink" Target="http://developer.android.com/reference/com/google/android/gms/maps/CameraUpdate.html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evelopers.google.com/maps/documentation/android/mark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94750" y="95975"/>
            <a:ext cx="3908149" cy="74804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Android - Map</a:t>
            </a:r>
          </a:p>
        </p:txBody>
      </p:sp>
      <p:sp>
        <p:nvSpPr>
          <p:cNvPr id="20" name="Shape 20"/>
          <p:cNvSpPr txBox="1"/>
          <p:nvPr/>
        </p:nvSpPr>
        <p:spPr>
          <a:xfrm>
            <a:off x="406400" y="1219200"/>
            <a:ext cx="9304575" cy="592572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0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application is uses Google API to display map of San Francisco</a:t>
            </a:r>
          </a:p>
          <a:p>
            <a:pPr marL="381000" marR="0" lvl="0" indent="-20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 API offers </a:t>
            </a:r>
            <a:r>
              <a:rPr lang="en-US" sz="2400" dirty="0" err="1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MapFragment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show a map within a fragment</a:t>
            </a:r>
            <a:endParaRPr lang="en-US"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0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 application that uses Google Maps API has to </a:t>
            </a:r>
          </a:p>
          <a:p>
            <a:pPr marL="762000" marR="0" lvl="1" indent="-20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Register with Google</a:t>
            </a:r>
          </a:p>
          <a:p>
            <a:pPr marL="762000" marR="0" lvl="1" indent="-20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Obtain a Map API Key</a:t>
            </a:r>
          </a:p>
          <a:p>
            <a:pPr marL="762000" marR="0" lvl="1" indent="-20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Include the key 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a meta-data section of </a:t>
            </a:r>
            <a:r>
              <a:rPr lang="en-US" sz="24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AndroidManifest.xml</a:t>
            </a:r>
            <a:endParaRPr lang="en-US"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0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 err="1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GoogleMap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762000" marR="0" lvl="1" indent="-20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US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access to 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Google Maps API to manipulate and work with Google Maps data</a:t>
            </a:r>
          </a:p>
          <a:p>
            <a:pPr marL="381000" marR="0" lvl="0" indent="-20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 err="1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CameraUpdate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762000" marR="0" lvl="1" indent="-20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to 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manipulate certain aspects of a </a:t>
            </a:r>
            <a:r>
              <a:rPr lang="en-US" sz="24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GoogleMap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(e.g., zoom level, or center of the map in terms of longitude/latitude)</a:t>
            </a:r>
            <a:endParaRPr lang="en-US"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21"/>
          <p:cNvSpPr txBox="1"/>
          <p:nvPr/>
        </p:nvSpPr>
        <p:spPr>
          <a:xfrm>
            <a:off x="5689600" y="101600"/>
            <a:ext cx="4448250" cy="3258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algn="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33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tutorial/android/map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Shape 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000" y="507975"/>
            <a:ext cx="353845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Shape 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8000" y="507975"/>
            <a:ext cx="348915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>
            <a:off x="612100" y="605600"/>
            <a:ext cx="3458974" cy="72362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References:</a:t>
            </a:r>
          </a:p>
        </p:txBody>
      </p:sp>
      <p:sp>
        <p:nvSpPr>
          <p:cNvPr id="38" name="Shape 38"/>
          <p:cNvSpPr txBox="1"/>
          <p:nvPr/>
        </p:nvSpPr>
        <p:spPr>
          <a:xfrm>
            <a:off x="711200" y="1523999"/>
            <a:ext cx="5156199" cy="213981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lang="en-US" sz="2666" u="sng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Google Maps </a:t>
            </a:r>
            <a:r>
              <a:rPr lang="en-US" sz="2666" u="sng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API </a:t>
            </a:r>
            <a:r>
              <a:rPr lang="en-US" sz="2666" u="sng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overview</a:t>
            </a:r>
            <a:endParaRPr lang="en-US" sz="2666" u="sng" dirty="0" smtClean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lang="en-US" sz="2666" u="sng" dirty="0" smtClean="0">
                <a:solidFill>
                  <a:srgbClr val="0000FF"/>
                </a:solidFill>
                <a:hlinkClick r:id="rId4"/>
              </a:rPr>
              <a:t>Google Developer console</a:t>
            </a:r>
            <a:endParaRPr lang="en-US" sz="2666" u="sng" dirty="0" smtClean="0">
              <a:solidFill>
                <a:srgbClr val="0000FF"/>
              </a:solidFill>
            </a:endParaRPr>
          </a:p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lang="en-US" sz="2666" u="sng" dirty="0" err="1" smtClean="0">
                <a:solidFill>
                  <a:srgbClr val="0000FF"/>
                </a:solidFill>
                <a:hlinkClick r:id="rId5"/>
              </a:rPr>
              <a:t>MapFragment</a:t>
            </a:r>
            <a:endParaRPr lang="en-US" sz="2666" u="sng" dirty="0" smtClean="0">
              <a:solidFill>
                <a:srgbClr val="0000FF"/>
              </a:solidFill>
            </a:endParaRPr>
          </a:p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lang="en-US" sz="2666" u="sng" dirty="0" err="1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GoogleMap</a:t>
            </a:r>
            <a:endParaRPr lang="en-US" sz="2666" u="sng" dirty="0" smtClean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lang="en-US" sz="2666" u="sng" dirty="0" err="1" smtClean="0">
                <a:solidFill>
                  <a:srgbClr val="0000FF"/>
                </a:solidFill>
                <a:hlinkClick r:id="rId7"/>
              </a:rPr>
              <a:t>CameraUpdate</a:t>
            </a:r>
            <a:endParaRPr lang="en-US" sz="2666" u="sng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85225" y="452300"/>
            <a:ext cx="2782049" cy="94862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</a:p>
        </p:txBody>
      </p:sp>
      <p:sp>
        <p:nvSpPr>
          <p:cNvPr id="44" name="Shape 44"/>
          <p:cNvSpPr txBox="1"/>
          <p:nvPr/>
        </p:nvSpPr>
        <p:spPr>
          <a:xfrm>
            <a:off x="609600" y="1930400"/>
            <a:ext cx="8998075" cy="28483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Change the hardcoded </a:t>
            </a:r>
            <a:r>
              <a:rPr lang="en-US" sz="2666" b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longitude/</a:t>
            </a:r>
            <a:r>
              <a:rPr lang="en-US" sz="2666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latitude coordinates so that the map shows downtown Manhattan in New York City. </a:t>
            </a:r>
          </a:p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Also show a </a:t>
            </a:r>
            <a:r>
              <a:rPr lang="en-US" sz="2666" dirty="0" smtClean="0"/>
              <a:t>marker</a:t>
            </a:r>
            <a:r>
              <a:rPr lang="en-US" sz="2666" b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 those coordinates </a:t>
            </a:r>
          </a:p>
          <a:p>
            <a:pPr marL="762000" marR="0" lvl="1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(hint: </a:t>
            </a:r>
            <a:r>
              <a:rPr lang="en-US" sz="2666" b="0" u="sng" dirty="0" smtClean="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https://developers.google.com/maps/documentation/android/marker</a:t>
            </a:r>
            <a:r>
              <a:rPr lang="en-US" sz="2666" b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 lang="en-US" sz="2666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72</Words>
  <Application>Microsoft Macintosh PowerPoint</Application>
  <PresentationFormat>Custom</PresentationFormat>
  <Paragraphs>22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Custom Theme</vt:lpstr>
      <vt:lpstr>Android - Map</vt:lpstr>
      <vt:lpstr>PowerPoint Presentation</vt:lpstr>
      <vt:lpstr>PowerPoint Presentation</vt:lpstr>
      <vt:lpstr>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- Map</dc:title>
  <cp:lastModifiedBy>Arno Puder</cp:lastModifiedBy>
  <cp:revision>2</cp:revision>
  <dcterms:modified xsi:type="dcterms:W3CDTF">2014-11-22T00:59:24Z</dcterms:modified>
</cp:coreProperties>
</file>