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graphics/Canvas.html" Type="http://schemas.openxmlformats.org/officeDocument/2006/relationships/hyperlink" TargetMode="External" Id="rId4"/><Relationship Target="http://developer.android.com/reference/android/view/View.html" Type="http://schemas.openxmlformats.org/officeDocument/2006/relationships/hyperlink" TargetMode="External" Id="rId3"/><Relationship Target="http://developer.android.com/reference/android/graphics/drawable/Drawable.html" Type="http://schemas.openxmlformats.org/officeDocument/2006/relationships/hyperlink" TargetMode="External" Id="rId6"/><Relationship Target="http://developer.android.com/reference/android/graphics/Paint.html" Type="http://schemas.openxmlformats.org/officeDocument/2006/relationships/hyperlink" TargetMode="External" Id="rId5"/><Relationship Target="http://developer.android.com/guide/topics/graphics/index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96950" x="25"/>
            <a:ext cy="863999" cx="50197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Drawing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320800" x="711200"/>
            <a:ext cy="5757374" cx="86029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simple drawing primitives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Activity can override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Invoked every time the view of the activity needs to be re-drawn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not be called directly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instance of anonymous class with base class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is overridden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is used for drawing operations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used to aggregate settings such as anti-aliasing, color for drawing operations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- used to represent PNG file 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tutorial/android/drawing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1422375" x="711200"/>
            <a:ext cy="5351574" cx="8589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Paint.setColor()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drawing color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is specified as  (Alpha, Red, Green, Blue) tuple whose values must be between 0-255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Canvas.drawRect()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rectangle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Canvas.drawCircle()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circle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getResources().getDrawable()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load a PNG file which is referenced in the R-class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Drawable.setBounds()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the drawing bounds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5975" x="304800"/>
            <a:ext cy="6237825" cx="32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9200" x="3454400"/>
            <a:ext cy="3261900" cx="66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4876800" x="4064000"/>
            <a:ext cy="2405775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rectangle, circle is drawn at the co-ordinates specified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PNG file is also rendered on the canvas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/>
        </p:nvSpPr>
        <p:spPr>
          <a:xfrm>
            <a:off y="398375" x="497425"/>
            <a:ext cy="1000325" cx="3174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625600" x="812800"/>
            <a:ext cy="2105175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Canvas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Paint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Drawable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Graphics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the circle no longer is transparent.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change the Z-ordering of the rectangle and the circle, so that the rectangle is drawn above the circle.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