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guide/topics/manifest/activity-element.html" Type="http://schemas.openxmlformats.org/officeDocument/2006/relationships/hyperlink" TargetMode="External" Id="rId4"/><Relationship Target="http://developer.android.com/guide/topics/manifest/manifest-intro.html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" x="101600"/>
            <a:ext cy="928700" cx="83144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 HelloWorld (landscape)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2131925" x="914400"/>
            <a:ext cy="3435524" cx="8579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"Hello World" similar to declarative version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Locks the orientation to landscape mode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Locking orientation is done via XML attribute in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XML-attribute used is :</a:t>
            </a:r>
          </a:p>
          <a:p>
            <a:pPr rtl="0" marR="0" indent="0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android:screenOrientation="landscape"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tutorial/android/helloworld/landscape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22375" x="88925"/>
            <a:ext cy="3158824" cx="61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07975" x="6299200"/>
            <a:ext cy="6858000" cx="35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4978400" x="304800"/>
            <a:ext cy="2060099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"Hello World" is displayed at the center of the screen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orientation is locked to landscape mode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works when cross-compiled using XMLVM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/>
        </p:nvSpPr>
        <p:spPr>
          <a:xfrm>
            <a:off y="597675" x="806100"/>
            <a:ext cy="1007900" cx="30635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2082800" x="914400"/>
            <a:ext cy="196992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AndroidManifest file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&lt;activity&gt; element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 to do!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